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handoutMasterIdLst>
    <p:handoutMasterId r:id="rId14"/>
  </p:handoutMasterIdLst>
  <p:sldIdLst>
    <p:sldId id="263" r:id="rId2"/>
    <p:sldId id="286" r:id="rId3"/>
    <p:sldId id="294" r:id="rId4"/>
    <p:sldId id="287" r:id="rId5"/>
    <p:sldId id="285" r:id="rId6"/>
    <p:sldId id="295" r:id="rId7"/>
    <p:sldId id="288" r:id="rId8"/>
    <p:sldId id="289" r:id="rId9"/>
    <p:sldId id="290" r:id="rId10"/>
    <p:sldId id="291" r:id="rId11"/>
    <p:sldId id="29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A704"/>
    <a:srgbClr val="FFFFFF"/>
    <a:srgbClr val="E0E0E0"/>
    <a:srgbClr val="F3F3F3"/>
    <a:srgbClr val="334F52"/>
    <a:srgbClr val="1FB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329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92" y="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601B3D-111D-BD46-9E08-BBF2D22DAA0A}" type="doc">
      <dgm:prSet loTypeId="urn:microsoft.com/office/officeart/2008/layout/SquareAccent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C8C8238-6FC5-AC4F-928C-9D96D8E08E75}">
      <dgm:prSet phldrT="[Texte]" custT="1"/>
      <dgm:spPr/>
      <dgm:t>
        <a:bodyPr/>
        <a:lstStyle/>
        <a:p>
          <a:pPr algn="ctr"/>
          <a:r>
            <a:rPr lang="fr-FR" sz="1400" dirty="0"/>
            <a:t>AORTA</a:t>
          </a:r>
        </a:p>
      </dgm:t>
    </dgm:pt>
    <dgm:pt modelId="{9DF9A835-BD44-C349-8110-5F23513EF147}" type="parTrans" cxnId="{EE7215F8-9B34-BE47-827F-4599F4A724ED}">
      <dgm:prSet/>
      <dgm:spPr/>
      <dgm:t>
        <a:bodyPr/>
        <a:lstStyle/>
        <a:p>
          <a:endParaRPr lang="fr-FR" sz="1400"/>
        </a:p>
      </dgm:t>
    </dgm:pt>
    <dgm:pt modelId="{115DF751-5405-2B48-8456-DC907F8E8EE1}" type="sibTrans" cxnId="{EE7215F8-9B34-BE47-827F-4599F4A724ED}">
      <dgm:prSet/>
      <dgm:spPr/>
      <dgm:t>
        <a:bodyPr/>
        <a:lstStyle/>
        <a:p>
          <a:endParaRPr lang="fr-FR" sz="1400"/>
        </a:p>
      </dgm:t>
    </dgm:pt>
    <dgm:pt modelId="{AB52EB8C-D97E-1840-A1E6-66292B7F5DF4}">
      <dgm:prSet phldrT="[Texte]" custT="1"/>
      <dgm:spPr/>
      <dgm:t>
        <a:bodyPr/>
        <a:lstStyle/>
        <a:p>
          <a:r>
            <a:rPr lang="fr-FR" sz="1400" dirty="0"/>
            <a:t>Occlusive </a:t>
          </a:r>
          <a:r>
            <a:rPr lang="fr-FR" sz="1400" dirty="0" err="1"/>
            <a:t>disease</a:t>
          </a:r>
          <a:endParaRPr lang="fr-FR" sz="1400" dirty="0"/>
        </a:p>
      </dgm:t>
    </dgm:pt>
    <dgm:pt modelId="{E685BEC2-4ED8-1946-9859-A14A40DF11EC}" type="parTrans" cxnId="{6F7A7E0C-D3B4-0547-95DC-8442CAE00705}">
      <dgm:prSet/>
      <dgm:spPr/>
      <dgm:t>
        <a:bodyPr/>
        <a:lstStyle/>
        <a:p>
          <a:endParaRPr lang="fr-FR" sz="1400"/>
        </a:p>
      </dgm:t>
    </dgm:pt>
    <dgm:pt modelId="{4DB3F0A0-847E-A747-A45D-27F721E264D0}" type="sibTrans" cxnId="{6F7A7E0C-D3B4-0547-95DC-8442CAE00705}">
      <dgm:prSet/>
      <dgm:spPr/>
      <dgm:t>
        <a:bodyPr/>
        <a:lstStyle/>
        <a:p>
          <a:endParaRPr lang="fr-FR" sz="1400"/>
        </a:p>
      </dgm:t>
    </dgm:pt>
    <dgm:pt modelId="{42EA5D32-4473-6E45-901D-A91064ADCC2C}">
      <dgm:prSet phldrT="[Texte]" custT="1"/>
      <dgm:spPr/>
      <dgm:t>
        <a:bodyPr/>
        <a:lstStyle/>
        <a:p>
          <a:r>
            <a:rPr lang="fr-FR" sz="1400" dirty="0"/>
            <a:t>TBD / TAD</a:t>
          </a:r>
        </a:p>
      </dgm:t>
    </dgm:pt>
    <dgm:pt modelId="{4CEA85A1-FA92-2745-91C9-3FFA421E1234}" type="parTrans" cxnId="{E1D6E1D5-B863-864F-BA81-35A64F3D26CC}">
      <dgm:prSet/>
      <dgm:spPr/>
      <dgm:t>
        <a:bodyPr/>
        <a:lstStyle/>
        <a:p>
          <a:endParaRPr lang="fr-FR" sz="1400"/>
        </a:p>
      </dgm:t>
    </dgm:pt>
    <dgm:pt modelId="{2074B04A-B584-C948-A617-85E62FE788E9}" type="sibTrans" cxnId="{E1D6E1D5-B863-864F-BA81-35A64F3D26CC}">
      <dgm:prSet/>
      <dgm:spPr/>
      <dgm:t>
        <a:bodyPr/>
        <a:lstStyle/>
        <a:p>
          <a:endParaRPr lang="fr-FR" sz="1400"/>
        </a:p>
      </dgm:t>
    </dgm:pt>
    <dgm:pt modelId="{F12DE749-8D64-1A4A-B8A6-8FD6C37F33C1}">
      <dgm:prSet phldrT="[Texte]" custT="1"/>
      <dgm:spPr/>
      <dgm:t>
        <a:bodyPr/>
        <a:lstStyle/>
        <a:p>
          <a:r>
            <a:rPr lang="fr-FR" sz="1400" dirty="0"/>
            <a:t>AAA</a:t>
          </a:r>
        </a:p>
      </dgm:t>
    </dgm:pt>
    <dgm:pt modelId="{EE213CFA-639A-374F-814E-13F3CED13B7A}" type="parTrans" cxnId="{F9241C58-CD97-D94F-9565-3CAF10BC6D28}">
      <dgm:prSet/>
      <dgm:spPr/>
      <dgm:t>
        <a:bodyPr/>
        <a:lstStyle/>
        <a:p>
          <a:endParaRPr lang="fr-FR" sz="1400"/>
        </a:p>
      </dgm:t>
    </dgm:pt>
    <dgm:pt modelId="{B5969BF7-2F4B-F147-A5C5-5A472354D25F}" type="sibTrans" cxnId="{F9241C58-CD97-D94F-9565-3CAF10BC6D28}">
      <dgm:prSet/>
      <dgm:spPr/>
      <dgm:t>
        <a:bodyPr/>
        <a:lstStyle/>
        <a:p>
          <a:endParaRPr lang="fr-FR" sz="1400"/>
        </a:p>
      </dgm:t>
    </dgm:pt>
    <dgm:pt modelId="{161BE97B-FA47-3C4D-893D-CC109BDF857F}">
      <dgm:prSet phldrT="[Texte]" custT="1"/>
      <dgm:spPr/>
      <dgm:t>
        <a:bodyPr/>
        <a:lstStyle/>
        <a:p>
          <a:pPr algn="ctr"/>
          <a:r>
            <a:rPr lang="fr-FR" sz="1400" dirty="0"/>
            <a:t>PERIPHERAL</a:t>
          </a:r>
        </a:p>
      </dgm:t>
    </dgm:pt>
    <dgm:pt modelId="{6FCD23E7-B997-184F-A6F7-A734BBD39099}" type="parTrans" cxnId="{4789EEBB-3143-D74C-A4BC-8B0BD4457E5B}">
      <dgm:prSet/>
      <dgm:spPr/>
      <dgm:t>
        <a:bodyPr/>
        <a:lstStyle/>
        <a:p>
          <a:endParaRPr lang="fr-FR" sz="1400"/>
        </a:p>
      </dgm:t>
    </dgm:pt>
    <dgm:pt modelId="{240D6549-73E6-E245-92C4-1166CF2E319D}" type="sibTrans" cxnId="{4789EEBB-3143-D74C-A4BC-8B0BD4457E5B}">
      <dgm:prSet/>
      <dgm:spPr/>
      <dgm:t>
        <a:bodyPr/>
        <a:lstStyle/>
        <a:p>
          <a:endParaRPr lang="fr-FR" sz="1400"/>
        </a:p>
      </dgm:t>
    </dgm:pt>
    <dgm:pt modelId="{950E1B54-6D13-884F-9A25-48C9DE796B0E}">
      <dgm:prSet phldrT="[Texte]" custT="1"/>
      <dgm:spPr/>
      <dgm:t>
        <a:bodyPr/>
        <a:lstStyle/>
        <a:p>
          <a:r>
            <a:rPr lang="fr-FR" sz="1400" dirty="0" err="1"/>
            <a:t>Iliac</a:t>
          </a:r>
          <a:r>
            <a:rPr lang="fr-FR" sz="1400" dirty="0"/>
            <a:t> / </a:t>
          </a:r>
          <a:r>
            <a:rPr lang="fr-FR" sz="1400" dirty="0" err="1"/>
            <a:t>aorto</a:t>
          </a:r>
          <a:r>
            <a:rPr lang="fr-FR" sz="1400" dirty="0"/>
            <a:t> </a:t>
          </a:r>
          <a:r>
            <a:rPr lang="fr-FR" sz="1400" dirty="0" err="1"/>
            <a:t>iliac</a:t>
          </a:r>
          <a:endParaRPr lang="fr-FR" sz="1400" dirty="0"/>
        </a:p>
      </dgm:t>
    </dgm:pt>
    <dgm:pt modelId="{CE5D788E-8B78-254E-9B63-37A512910951}" type="parTrans" cxnId="{F066C6E3-757D-B545-B836-21F5EB92DD0D}">
      <dgm:prSet/>
      <dgm:spPr/>
      <dgm:t>
        <a:bodyPr/>
        <a:lstStyle/>
        <a:p>
          <a:endParaRPr lang="fr-FR" sz="1400"/>
        </a:p>
      </dgm:t>
    </dgm:pt>
    <dgm:pt modelId="{D6E48DC1-C6C8-B34A-A779-460328EED692}" type="sibTrans" cxnId="{F066C6E3-757D-B545-B836-21F5EB92DD0D}">
      <dgm:prSet/>
      <dgm:spPr/>
      <dgm:t>
        <a:bodyPr/>
        <a:lstStyle/>
        <a:p>
          <a:endParaRPr lang="fr-FR" sz="1400"/>
        </a:p>
      </dgm:t>
    </dgm:pt>
    <dgm:pt modelId="{DA591628-6763-D34A-9F55-2C9030BD57F2}">
      <dgm:prSet phldrT="[Texte]" custT="1"/>
      <dgm:spPr/>
      <dgm:t>
        <a:bodyPr/>
        <a:lstStyle/>
        <a:p>
          <a:r>
            <a:rPr lang="fr-FR" sz="1400" dirty="0" err="1"/>
            <a:t>Femoral</a:t>
          </a:r>
          <a:r>
            <a:rPr lang="fr-FR" sz="1400" dirty="0"/>
            <a:t> bifurcation</a:t>
          </a:r>
        </a:p>
      </dgm:t>
    </dgm:pt>
    <dgm:pt modelId="{405EB7C6-DC64-2D4B-AD40-1B66B3C9299B}" type="parTrans" cxnId="{9F86D5B1-7F87-EA48-87AC-930725C8C1D1}">
      <dgm:prSet/>
      <dgm:spPr/>
      <dgm:t>
        <a:bodyPr/>
        <a:lstStyle/>
        <a:p>
          <a:endParaRPr lang="fr-FR" sz="1400"/>
        </a:p>
      </dgm:t>
    </dgm:pt>
    <dgm:pt modelId="{28CE3ED6-C003-484C-B14E-4A8C15FC2F04}" type="sibTrans" cxnId="{9F86D5B1-7F87-EA48-87AC-930725C8C1D1}">
      <dgm:prSet/>
      <dgm:spPr/>
      <dgm:t>
        <a:bodyPr/>
        <a:lstStyle/>
        <a:p>
          <a:endParaRPr lang="fr-FR" sz="1400"/>
        </a:p>
      </dgm:t>
    </dgm:pt>
    <dgm:pt modelId="{C027A03C-BE1F-1743-9035-DD2C85AA8C5F}">
      <dgm:prSet phldrT="[Texte]" custT="1"/>
      <dgm:spPr/>
      <dgm:t>
        <a:bodyPr/>
        <a:lstStyle/>
        <a:p>
          <a:r>
            <a:rPr lang="fr-FR" sz="1400" dirty="0"/>
            <a:t>SFA</a:t>
          </a:r>
        </a:p>
      </dgm:t>
    </dgm:pt>
    <dgm:pt modelId="{F7F16834-B42C-6646-8B5D-864FC1FF9BA9}" type="parTrans" cxnId="{12F8FB01-C6E7-C74C-BF52-018E200D906A}">
      <dgm:prSet/>
      <dgm:spPr/>
      <dgm:t>
        <a:bodyPr/>
        <a:lstStyle/>
        <a:p>
          <a:endParaRPr lang="fr-FR" sz="1400"/>
        </a:p>
      </dgm:t>
    </dgm:pt>
    <dgm:pt modelId="{E336E578-8DFF-5A45-B400-0611D147952F}" type="sibTrans" cxnId="{12F8FB01-C6E7-C74C-BF52-018E200D906A}">
      <dgm:prSet/>
      <dgm:spPr/>
      <dgm:t>
        <a:bodyPr/>
        <a:lstStyle/>
        <a:p>
          <a:endParaRPr lang="fr-FR" sz="1400"/>
        </a:p>
      </dgm:t>
    </dgm:pt>
    <dgm:pt modelId="{1132B92D-A798-1B4E-9D81-A4BDCBAFF90F}">
      <dgm:prSet custT="1"/>
      <dgm:spPr/>
      <dgm:t>
        <a:bodyPr/>
        <a:lstStyle/>
        <a:p>
          <a:pPr algn="ctr"/>
          <a:r>
            <a:rPr lang="fr-FR" sz="1400" dirty="0"/>
            <a:t>BTK</a:t>
          </a:r>
        </a:p>
      </dgm:t>
    </dgm:pt>
    <dgm:pt modelId="{7DF9C683-F870-4D4E-8BD4-C11EAC936AC4}" type="parTrans" cxnId="{63E1C6BF-B0A9-864E-8B54-BC2FC2B00722}">
      <dgm:prSet/>
      <dgm:spPr/>
      <dgm:t>
        <a:bodyPr/>
        <a:lstStyle/>
        <a:p>
          <a:endParaRPr lang="fr-FR" sz="1400"/>
        </a:p>
      </dgm:t>
    </dgm:pt>
    <dgm:pt modelId="{453F6A33-A738-7346-B297-30D8D98465AF}" type="sibTrans" cxnId="{63E1C6BF-B0A9-864E-8B54-BC2FC2B00722}">
      <dgm:prSet/>
      <dgm:spPr/>
      <dgm:t>
        <a:bodyPr/>
        <a:lstStyle/>
        <a:p>
          <a:endParaRPr lang="fr-FR" sz="1400"/>
        </a:p>
      </dgm:t>
    </dgm:pt>
    <dgm:pt modelId="{C5892922-2BF0-BE4B-8E71-FFBB86BD10AD}">
      <dgm:prSet custT="1"/>
      <dgm:spPr/>
      <dgm:t>
        <a:bodyPr/>
        <a:lstStyle/>
        <a:p>
          <a:pPr algn="ctr"/>
          <a:r>
            <a:rPr lang="fr-FR" sz="1400" dirty="0"/>
            <a:t>AVF</a:t>
          </a:r>
        </a:p>
      </dgm:t>
    </dgm:pt>
    <dgm:pt modelId="{1709D836-D863-AB40-8B2A-C0F2216A137C}" type="parTrans" cxnId="{EB975421-ADCF-8848-B4B9-645A247694A5}">
      <dgm:prSet/>
      <dgm:spPr/>
      <dgm:t>
        <a:bodyPr/>
        <a:lstStyle/>
        <a:p>
          <a:endParaRPr lang="fr-FR" sz="1400"/>
        </a:p>
      </dgm:t>
    </dgm:pt>
    <dgm:pt modelId="{90EB9D74-F881-4A4A-AD2E-833C65FB324F}" type="sibTrans" cxnId="{EB975421-ADCF-8848-B4B9-645A247694A5}">
      <dgm:prSet/>
      <dgm:spPr/>
      <dgm:t>
        <a:bodyPr/>
        <a:lstStyle/>
        <a:p>
          <a:endParaRPr lang="fr-FR" sz="1400"/>
        </a:p>
      </dgm:t>
    </dgm:pt>
    <dgm:pt modelId="{294ACC07-E707-A844-A584-F1D8B05B3032}">
      <dgm:prSet custT="1"/>
      <dgm:spPr/>
      <dgm:t>
        <a:bodyPr/>
        <a:lstStyle/>
        <a:p>
          <a:pPr algn="ctr"/>
          <a:r>
            <a:rPr lang="fr-FR" sz="1400" dirty="0"/>
            <a:t>VENOUS</a:t>
          </a:r>
        </a:p>
      </dgm:t>
    </dgm:pt>
    <dgm:pt modelId="{85A3D6F3-8E4C-0042-AD16-B0B482EAA47A}" type="parTrans" cxnId="{5767AB39-DE12-484B-B310-C683EB832BF6}">
      <dgm:prSet/>
      <dgm:spPr/>
      <dgm:t>
        <a:bodyPr/>
        <a:lstStyle/>
        <a:p>
          <a:endParaRPr lang="fr-FR" sz="1400"/>
        </a:p>
      </dgm:t>
    </dgm:pt>
    <dgm:pt modelId="{62C8BA43-5B93-1940-8EF0-C1F204D786D2}" type="sibTrans" cxnId="{5767AB39-DE12-484B-B310-C683EB832BF6}">
      <dgm:prSet/>
      <dgm:spPr/>
      <dgm:t>
        <a:bodyPr/>
        <a:lstStyle/>
        <a:p>
          <a:endParaRPr lang="fr-FR" sz="1400"/>
        </a:p>
      </dgm:t>
    </dgm:pt>
    <dgm:pt modelId="{66F594B9-022F-9F4B-99DB-588FAF2D923D}">
      <dgm:prSet custT="1"/>
      <dgm:spPr/>
      <dgm:t>
        <a:bodyPr/>
        <a:lstStyle/>
        <a:p>
          <a:pPr algn="ctr"/>
          <a:r>
            <a:rPr lang="fr-FR" sz="1400" dirty="0"/>
            <a:t>CAROTID</a:t>
          </a:r>
        </a:p>
      </dgm:t>
    </dgm:pt>
    <dgm:pt modelId="{A32A9CAE-193B-5143-BDCF-DBF800CAE244}" type="parTrans" cxnId="{8BF7C8B5-3F0F-0E41-AECE-82B7D3F44AB2}">
      <dgm:prSet/>
      <dgm:spPr/>
      <dgm:t>
        <a:bodyPr/>
        <a:lstStyle/>
        <a:p>
          <a:endParaRPr lang="fr-FR" sz="1400"/>
        </a:p>
      </dgm:t>
    </dgm:pt>
    <dgm:pt modelId="{A9A692DC-92D4-D941-B7F8-D996E6AEE714}" type="sibTrans" cxnId="{8BF7C8B5-3F0F-0E41-AECE-82B7D3F44AB2}">
      <dgm:prSet/>
      <dgm:spPr/>
      <dgm:t>
        <a:bodyPr/>
        <a:lstStyle/>
        <a:p>
          <a:endParaRPr lang="fr-FR" sz="1400"/>
        </a:p>
      </dgm:t>
    </dgm:pt>
    <dgm:pt modelId="{E4EBE733-37C8-834D-A2EC-84F19D019FAF}">
      <dgm:prSet custT="1"/>
      <dgm:spPr/>
      <dgm:t>
        <a:bodyPr/>
        <a:lstStyle/>
        <a:p>
          <a:pPr algn="ctr"/>
          <a:r>
            <a:rPr lang="fr-FR" sz="1400" dirty="0"/>
            <a:t>MISCELLANEOUS</a:t>
          </a:r>
        </a:p>
      </dgm:t>
    </dgm:pt>
    <dgm:pt modelId="{32C40DC5-0268-9646-AA7E-5187A249F7CF}" type="parTrans" cxnId="{C9A4C1DF-A3BC-9F42-A7A4-5D952BD22F60}">
      <dgm:prSet/>
      <dgm:spPr/>
      <dgm:t>
        <a:bodyPr/>
        <a:lstStyle/>
        <a:p>
          <a:endParaRPr lang="fr-FR" sz="1400"/>
        </a:p>
      </dgm:t>
    </dgm:pt>
    <dgm:pt modelId="{794A9072-9CE3-0244-B244-2290530C64AA}" type="sibTrans" cxnId="{C9A4C1DF-A3BC-9F42-A7A4-5D952BD22F60}">
      <dgm:prSet/>
      <dgm:spPr/>
      <dgm:t>
        <a:bodyPr/>
        <a:lstStyle/>
        <a:p>
          <a:endParaRPr lang="fr-FR" sz="1400"/>
        </a:p>
      </dgm:t>
    </dgm:pt>
    <dgm:pt modelId="{3F21AA5B-A4C7-F949-80D7-B2EE1C9344F3}">
      <dgm:prSet phldrT="[Texte]" custT="1"/>
      <dgm:spPr/>
      <dgm:t>
        <a:bodyPr/>
        <a:lstStyle/>
        <a:p>
          <a:r>
            <a:rPr lang="fr-FR" sz="1400" dirty="0"/>
            <a:t>TAA</a:t>
          </a:r>
        </a:p>
      </dgm:t>
    </dgm:pt>
    <dgm:pt modelId="{553E8E56-5A33-EF45-A1D3-6B62E5288661}" type="parTrans" cxnId="{A5377BCC-AF66-A04D-A50A-B366BD7C546A}">
      <dgm:prSet/>
      <dgm:spPr/>
      <dgm:t>
        <a:bodyPr/>
        <a:lstStyle/>
        <a:p>
          <a:endParaRPr lang="fr-FR" sz="1400"/>
        </a:p>
      </dgm:t>
    </dgm:pt>
    <dgm:pt modelId="{73272BBE-8477-0643-B61D-09834EFF35CA}" type="sibTrans" cxnId="{A5377BCC-AF66-A04D-A50A-B366BD7C546A}">
      <dgm:prSet/>
      <dgm:spPr/>
      <dgm:t>
        <a:bodyPr/>
        <a:lstStyle/>
        <a:p>
          <a:endParaRPr lang="fr-FR" sz="1400"/>
        </a:p>
      </dgm:t>
    </dgm:pt>
    <dgm:pt modelId="{2C40A34B-C653-8142-B5A7-03FB5A16070D}">
      <dgm:prSet phldrT="[Texte]" custT="1"/>
      <dgm:spPr/>
      <dgm:t>
        <a:bodyPr/>
        <a:lstStyle/>
        <a:p>
          <a:r>
            <a:rPr lang="fr-FR" sz="1400" dirty="0"/>
            <a:t>Cross </a:t>
          </a:r>
          <a:r>
            <a:rPr lang="fr-FR" sz="1400" dirty="0" err="1"/>
            <a:t>device</a:t>
          </a:r>
          <a:endParaRPr lang="fr-FR" sz="1400" dirty="0"/>
        </a:p>
      </dgm:t>
    </dgm:pt>
    <dgm:pt modelId="{FBD0E36F-184F-054C-9BA5-E793AF61C81A}" type="parTrans" cxnId="{1BEA1D2E-BF0C-8D4B-AD41-EB2E5ACD2439}">
      <dgm:prSet/>
      <dgm:spPr/>
      <dgm:t>
        <a:bodyPr/>
        <a:lstStyle/>
        <a:p>
          <a:endParaRPr lang="fr-FR" sz="1400"/>
        </a:p>
      </dgm:t>
    </dgm:pt>
    <dgm:pt modelId="{2A0D943D-59D1-D442-811C-45BD327120A6}" type="sibTrans" cxnId="{1BEA1D2E-BF0C-8D4B-AD41-EB2E5ACD2439}">
      <dgm:prSet/>
      <dgm:spPr/>
      <dgm:t>
        <a:bodyPr/>
        <a:lstStyle/>
        <a:p>
          <a:endParaRPr lang="fr-FR" sz="1400"/>
        </a:p>
      </dgm:t>
    </dgm:pt>
    <dgm:pt modelId="{FE11E672-0A61-AD49-A94B-19F0F43DF619}">
      <dgm:prSet phldrT="[Texte]" custT="1"/>
      <dgm:spPr/>
      <dgm:t>
        <a:bodyPr/>
        <a:lstStyle/>
        <a:p>
          <a:r>
            <a:rPr lang="fr-FR" sz="1400" dirty="0"/>
            <a:t>Open </a:t>
          </a:r>
          <a:r>
            <a:rPr lang="fr-FR" sz="1400" dirty="0" err="1"/>
            <a:t>surgery</a:t>
          </a:r>
          <a:endParaRPr lang="fr-FR" sz="1400" dirty="0"/>
        </a:p>
      </dgm:t>
    </dgm:pt>
    <dgm:pt modelId="{EBCF0F60-8B0B-E348-BC43-876711524134}" type="parTrans" cxnId="{6C097BD3-5102-E24D-91AE-1DB484AC7479}">
      <dgm:prSet/>
      <dgm:spPr/>
      <dgm:t>
        <a:bodyPr/>
        <a:lstStyle/>
        <a:p>
          <a:endParaRPr lang="fr-FR" sz="1400"/>
        </a:p>
      </dgm:t>
    </dgm:pt>
    <dgm:pt modelId="{BCD28DFD-945E-8E44-B7C4-3D36642C2C58}" type="sibTrans" cxnId="{6C097BD3-5102-E24D-91AE-1DB484AC7479}">
      <dgm:prSet/>
      <dgm:spPr/>
      <dgm:t>
        <a:bodyPr/>
        <a:lstStyle/>
        <a:p>
          <a:endParaRPr lang="fr-FR" sz="1400"/>
        </a:p>
      </dgm:t>
    </dgm:pt>
    <dgm:pt modelId="{C5DFD783-580C-154E-9988-0753D0A8821B}">
      <dgm:prSet phldrT="[Texte]" custT="1"/>
      <dgm:spPr/>
      <dgm:t>
        <a:bodyPr/>
        <a:lstStyle/>
        <a:p>
          <a:r>
            <a:rPr lang="fr-FR" sz="1400" dirty="0"/>
            <a:t>Infection</a:t>
          </a:r>
        </a:p>
      </dgm:t>
    </dgm:pt>
    <dgm:pt modelId="{D912C0AB-DAF9-DF42-8A5B-C9B89282C3F2}" type="parTrans" cxnId="{A5119CB6-04D9-5A4E-94FB-00B07C3C2FA1}">
      <dgm:prSet/>
      <dgm:spPr/>
      <dgm:t>
        <a:bodyPr/>
        <a:lstStyle/>
        <a:p>
          <a:endParaRPr lang="fr-FR" sz="1400"/>
        </a:p>
      </dgm:t>
    </dgm:pt>
    <dgm:pt modelId="{ABA7DE30-430D-7B43-9253-D79E55A49B49}" type="sibTrans" cxnId="{A5119CB6-04D9-5A4E-94FB-00B07C3C2FA1}">
      <dgm:prSet/>
      <dgm:spPr/>
      <dgm:t>
        <a:bodyPr/>
        <a:lstStyle/>
        <a:p>
          <a:endParaRPr lang="fr-FR" sz="1400"/>
        </a:p>
      </dgm:t>
    </dgm:pt>
    <dgm:pt modelId="{859B311F-435B-2248-B042-5D3A3B0FAA3E}">
      <dgm:prSet phldrT="[Texte]" custT="1"/>
      <dgm:spPr/>
      <dgm:t>
        <a:bodyPr/>
        <a:lstStyle/>
        <a:p>
          <a:r>
            <a:rPr lang="fr-FR" sz="1400" dirty="0" err="1"/>
            <a:t>Popliteal</a:t>
          </a:r>
          <a:endParaRPr lang="fr-FR" sz="1400" dirty="0"/>
        </a:p>
      </dgm:t>
    </dgm:pt>
    <dgm:pt modelId="{A41A03CE-CC1A-EB48-AE5A-8DE7EC9F1A67}" type="parTrans" cxnId="{6EEBCFDF-56F3-1F4C-874C-2CF18AF2437B}">
      <dgm:prSet/>
      <dgm:spPr/>
      <dgm:t>
        <a:bodyPr/>
        <a:lstStyle/>
        <a:p>
          <a:endParaRPr lang="fr-FR" sz="1400"/>
        </a:p>
      </dgm:t>
    </dgm:pt>
    <dgm:pt modelId="{26C464E3-9D1E-9D4C-9E61-BB6D7B76BDA4}" type="sibTrans" cxnId="{6EEBCFDF-56F3-1F4C-874C-2CF18AF2437B}">
      <dgm:prSet/>
      <dgm:spPr/>
      <dgm:t>
        <a:bodyPr/>
        <a:lstStyle/>
        <a:p>
          <a:endParaRPr lang="fr-FR" sz="1400"/>
        </a:p>
      </dgm:t>
    </dgm:pt>
    <dgm:pt modelId="{DC078D75-563F-D54F-87A3-E70B4F4B2994}">
      <dgm:prSet phldrT="[Texte]" custT="1"/>
      <dgm:spPr/>
      <dgm:t>
        <a:bodyPr/>
        <a:lstStyle/>
        <a:p>
          <a:r>
            <a:rPr lang="fr-FR" sz="1400" dirty="0"/>
            <a:t>Bypass</a:t>
          </a:r>
        </a:p>
      </dgm:t>
    </dgm:pt>
    <dgm:pt modelId="{E3D5A437-32F1-4248-843C-2807BCE82583}" type="parTrans" cxnId="{5AEE856B-997C-024C-8C26-D02238E5F33F}">
      <dgm:prSet/>
      <dgm:spPr/>
      <dgm:t>
        <a:bodyPr/>
        <a:lstStyle/>
        <a:p>
          <a:endParaRPr lang="fr-FR" sz="1400"/>
        </a:p>
      </dgm:t>
    </dgm:pt>
    <dgm:pt modelId="{F67CF04E-6632-3D4D-BC19-74D602A78A96}" type="sibTrans" cxnId="{5AEE856B-997C-024C-8C26-D02238E5F33F}">
      <dgm:prSet/>
      <dgm:spPr/>
      <dgm:t>
        <a:bodyPr/>
        <a:lstStyle/>
        <a:p>
          <a:endParaRPr lang="fr-FR" sz="1400"/>
        </a:p>
      </dgm:t>
    </dgm:pt>
    <dgm:pt modelId="{FE835DA8-A536-E24D-81CA-2689424EFA30}">
      <dgm:prSet phldrT="[Texte]" custT="1"/>
      <dgm:spPr/>
      <dgm:t>
        <a:bodyPr/>
        <a:lstStyle/>
        <a:p>
          <a:r>
            <a:rPr lang="fr-FR" sz="1400" dirty="0" err="1"/>
            <a:t>Traumatism</a:t>
          </a:r>
          <a:endParaRPr lang="fr-FR" sz="1400" dirty="0"/>
        </a:p>
      </dgm:t>
    </dgm:pt>
    <dgm:pt modelId="{C0506419-1B84-2441-A7F9-F5337EBBC5A3}" type="parTrans" cxnId="{89728A6A-61F5-4141-B61D-0315D575FCD5}">
      <dgm:prSet/>
      <dgm:spPr/>
      <dgm:t>
        <a:bodyPr/>
        <a:lstStyle/>
        <a:p>
          <a:endParaRPr lang="fr-FR" sz="1400"/>
        </a:p>
      </dgm:t>
    </dgm:pt>
    <dgm:pt modelId="{36E64EA3-2B45-BB44-B41F-48093405DB4A}" type="sibTrans" cxnId="{89728A6A-61F5-4141-B61D-0315D575FCD5}">
      <dgm:prSet/>
      <dgm:spPr/>
      <dgm:t>
        <a:bodyPr/>
        <a:lstStyle/>
        <a:p>
          <a:endParaRPr lang="fr-FR" sz="1400"/>
        </a:p>
      </dgm:t>
    </dgm:pt>
    <dgm:pt modelId="{D35FBD53-21AB-F44E-A164-0AC29B7C89DD}">
      <dgm:prSet custT="1"/>
      <dgm:spPr/>
      <dgm:t>
        <a:bodyPr/>
        <a:lstStyle/>
        <a:p>
          <a:r>
            <a:rPr lang="fr-FR" sz="1400" dirty="0"/>
            <a:t>BTA</a:t>
          </a:r>
        </a:p>
      </dgm:t>
    </dgm:pt>
    <dgm:pt modelId="{86B4E473-2FB7-FB49-865E-456950893BDC}" type="parTrans" cxnId="{01A3CA0F-1D4A-0A43-8EA3-5253EC9D7A9F}">
      <dgm:prSet/>
      <dgm:spPr/>
      <dgm:t>
        <a:bodyPr/>
        <a:lstStyle/>
        <a:p>
          <a:endParaRPr lang="fr-FR" sz="1400"/>
        </a:p>
      </dgm:t>
    </dgm:pt>
    <dgm:pt modelId="{63B2E242-79F8-E343-92F2-0CFC89CD97C2}" type="sibTrans" cxnId="{01A3CA0F-1D4A-0A43-8EA3-5253EC9D7A9F}">
      <dgm:prSet/>
      <dgm:spPr/>
      <dgm:t>
        <a:bodyPr/>
        <a:lstStyle/>
        <a:p>
          <a:endParaRPr lang="fr-FR" sz="1400"/>
        </a:p>
      </dgm:t>
    </dgm:pt>
    <dgm:pt modelId="{A82CE887-1C03-0249-A614-62E9AB6496C4}">
      <dgm:prSet custT="1"/>
      <dgm:spPr/>
      <dgm:t>
        <a:bodyPr/>
        <a:lstStyle/>
        <a:p>
          <a:r>
            <a:rPr lang="fr-FR" sz="1400" dirty="0"/>
            <a:t>BTK</a:t>
          </a:r>
        </a:p>
      </dgm:t>
    </dgm:pt>
    <dgm:pt modelId="{994BEF0A-160B-6249-AF84-ECE33064E19F}" type="parTrans" cxnId="{1E4B9833-ED98-EA40-AB4E-F9A035E55E49}">
      <dgm:prSet/>
      <dgm:spPr/>
      <dgm:t>
        <a:bodyPr/>
        <a:lstStyle/>
        <a:p>
          <a:endParaRPr lang="fr-FR" sz="1400"/>
        </a:p>
      </dgm:t>
    </dgm:pt>
    <dgm:pt modelId="{602D14AA-F615-1946-BDFF-7E17863C6BCF}" type="sibTrans" cxnId="{1E4B9833-ED98-EA40-AB4E-F9A035E55E49}">
      <dgm:prSet/>
      <dgm:spPr/>
      <dgm:t>
        <a:bodyPr/>
        <a:lstStyle/>
        <a:p>
          <a:endParaRPr lang="fr-FR" sz="1400"/>
        </a:p>
      </dgm:t>
    </dgm:pt>
    <dgm:pt modelId="{5D048192-DAAD-974C-98F6-96C5A46ED9AF}">
      <dgm:prSet custT="1"/>
      <dgm:spPr/>
      <dgm:t>
        <a:bodyPr/>
        <a:lstStyle/>
        <a:p>
          <a:r>
            <a:rPr lang="fr-FR" sz="1400" dirty="0" err="1"/>
            <a:t>Desert</a:t>
          </a:r>
          <a:r>
            <a:rPr lang="fr-FR" sz="1400" dirty="0"/>
            <a:t> foot</a:t>
          </a:r>
        </a:p>
      </dgm:t>
    </dgm:pt>
    <dgm:pt modelId="{689884DE-58AF-B242-AF08-5D1041F1D087}" type="parTrans" cxnId="{C9F289D1-B157-2E4A-9AC0-A8B32F6B6131}">
      <dgm:prSet/>
      <dgm:spPr/>
      <dgm:t>
        <a:bodyPr/>
        <a:lstStyle/>
        <a:p>
          <a:endParaRPr lang="fr-FR" sz="1400"/>
        </a:p>
      </dgm:t>
    </dgm:pt>
    <dgm:pt modelId="{58BAEECF-7331-274D-9345-CE144D4DB729}" type="sibTrans" cxnId="{C9F289D1-B157-2E4A-9AC0-A8B32F6B6131}">
      <dgm:prSet/>
      <dgm:spPr/>
      <dgm:t>
        <a:bodyPr/>
        <a:lstStyle/>
        <a:p>
          <a:endParaRPr lang="fr-FR" sz="1400"/>
        </a:p>
      </dgm:t>
    </dgm:pt>
    <dgm:pt modelId="{2E2465CF-2945-F440-850C-4804560CAEA5}">
      <dgm:prSet custT="1"/>
      <dgm:spPr/>
      <dgm:t>
        <a:bodyPr/>
        <a:lstStyle/>
        <a:p>
          <a:r>
            <a:rPr lang="fr-FR" sz="1400" dirty="0"/>
            <a:t>Bypass</a:t>
          </a:r>
        </a:p>
      </dgm:t>
    </dgm:pt>
    <dgm:pt modelId="{DD73BB91-230E-4E42-B81F-BAEDF10854AF}" type="parTrans" cxnId="{BB4D043A-DF74-5046-BAF5-39B9D4B65935}">
      <dgm:prSet/>
      <dgm:spPr/>
      <dgm:t>
        <a:bodyPr/>
        <a:lstStyle/>
        <a:p>
          <a:endParaRPr lang="fr-FR" sz="1400"/>
        </a:p>
      </dgm:t>
    </dgm:pt>
    <dgm:pt modelId="{FAE66B3B-1E11-A149-BCC9-8988C8965A6A}" type="sibTrans" cxnId="{BB4D043A-DF74-5046-BAF5-39B9D4B65935}">
      <dgm:prSet/>
      <dgm:spPr/>
      <dgm:t>
        <a:bodyPr/>
        <a:lstStyle/>
        <a:p>
          <a:endParaRPr lang="fr-FR" sz="1400"/>
        </a:p>
      </dgm:t>
    </dgm:pt>
    <dgm:pt modelId="{4F3D0481-5FEB-1D4F-A8D3-ABAAF2433324}">
      <dgm:prSet custT="1"/>
      <dgm:spPr/>
      <dgm:t>
        <a:bodyPr/>
        <a:lstStyle/>
        <a:p>
          <a:r>
            <a:rPr lang="fr-FR" sz="1400" dirty="0"/>
            <a:t>Endo AVF</a:t>
          </a:r>
        </a:p>
      </dgm:t>
    </dgm:pt>
    <dgm:pt modelId="{955F195E-9BEE-7440-924F-961ADED6BB4D}" type="parTrans" cxnId="{64E336EE-C6AD-274A-BB5A-25F44EF192BC}">
      <dgm:prSet/>
      <dgm:spPr/>
      <dgm:t>
        <a:bodyPr/>
        <a:lstStyle/>
        <a:p>
          <a:endParaRPr lang="fr-FR" sz="1400"/>
        </a:p>
      </dgm:t>
    </dgm:pt>
    <dgm:pt modelId="{BB5A2B8F-E952-1646-826F-4DEEA6E8121C}" type="sibTrans" cxnId="{64E336EE-C6AD-274A-BB5A-25F44EF192BC}">
      <dgm:prSet/>
      <dgm:spPr/>
      <dgm:t>
        <a:bodyPr/>
        <a:lstStyle/>
        <a:p>
          <a:endParaRPr lang="fr-FR" sz="1400"/>
        </a:p>
      </dgm:t>
    </dgm:pt>
    <dgm:pt modelId="{00083DE9-B035-D140-8745-39E69DA3F3BF}">
      <dgm:prSet custT="1"/>
      <dgm:spPr/>
      <dgm:t>
        <a:bodyPr/>
        <a:lstStyle/>
        <a:p>
          <a:r>
            <a:rPr lang="fr-FR" sz="1400" dirty="0" err="1"/>
            <a:t>Surgical</a:t>
          </a:r>
          <a:r>
            <a:rPr lang="fr-FR" sz="1400" dirty="0"/>
            <a:t> AVF</a:t>
          </a:r>
        </a:p>
      </dgm:t>
    </dgm:pt>
    <dgm:pt modelId="{84DE6B9F-ABA0-A749-84E3-1F4CDFDDECB5}" type="parTrans" cxnId="{63EB2DA5-5FFE-1C4E-8A22-EE925EACFA6A}">
      <dgm:prSet/>
      <dgm:spPr/>
      <dgm:t>
        <a:bodyPr/>
        <a:lstStyle/>
        <a:p>
          <a:endParaRPr lang="fr-FR" sz="1400"/>
        </a:p>
      </dgm:t>
    </dgm:pt>
    <dgm:pt modelId="{56D5A250-D804-3F4D-997E-77CF37C98A24}" type="sibTrans" cxnId="{63EB2DA5-5FFE-1C4E-8A22-EE925EACFA6A}">
      <dgm:prSet/>
      <dgm:spPr/>
      <dgm:t>
        <a:bodyPr/>
        <a:lstStyle/>
        <a:p>
          <a:endParaRPr lang="fr-FR" sz="1400"/>
        </a:p>
      </dgm:t>
    </dgm:pt>
    <dgm:pt modelId="{1360B80F-819D-8943-B447-FA6AA2FBD625}">
      <dgm:prSet custT="1"/>
      <dgm:spPr/>
      <dgm:t>
        <a:bodyPr/>
        <a:lstStyle/>
        <a:p>
          <a:r>
            <a:rPr lang="fr-FR" sz="1400" dirty="0"/>
            <a:t>AVF complication</a:t>
          </a:r>
        </a:p>
      </dgm:t>
    </dgm:pt>
    <dgm:pt modelId="{B6351D70-6F80-C849-BE15-533DC82BAD52}" type="parTrans" cxnId="{A7E6127C-68EB-2F4C-949A-B384878896C2}">
      <dgm:prSet/>
      <dgm:spPr/>
      <dgm:t>
        <a:bodyPr/>
        <a:lstStyle/>
        <a:p>
          <a:endParaRPr lang="fr-FR" sz="1400"/>
        </a:p>
      </dgm:t>
    </dgm:pt>
    <dgm:pt modelId="{AA94449F-64D4-FD4A-965F-122AB7AB470F}" type="sibTrans" cxnId="{A7E6127C-68EB-2F4C-949A-B384878896C2}">
      <dgm:prSet/>
      <dgm:spPr/>
      <dgm:t>
        <a:bodyPr/>
        <a:lstStyle/>
        <a:p>
          <a:endParaRPr lang="fr-FR" sz="1400"/>
        </a:p>
      </dgm:t>
    </dgm:pt>
    <dgm:pt modelId="{542DFBE1-143D-5442-AD3C-986AA9185CA9}">
      <dgm:prSet custT="1"/>
      <dgm:spPr/>
      <dgm:t>
        <a:bodyPr/>
        <a:lstStyle/>
        <a:p>
          <a:r>
            <a:rPr lang="fr-FR" sz="1400" dirty="0"/>
            <a:t>AVF infection</a:t>
          </a:r>
        </a:p>
      </dgm:t>
    </dgm:pt>
    <dgm:pt modelId="{E9DC7392-367B-1146-BD9E-83E137CA358A}" type="parTrans" cxnId="{44BB7839-C1B1-8848-A19D-EF4F500D5924}">
      <dgm:prSet/>
      <dgm:spPr/>
      <dgm:t>
        <a:bodyPr/>
        <a:lstStyle/>
        <a:p>
          <a:endParaRPr lang="fr-FR" sz="1400"/>
        </a:p>
      </dgm:t>
    </dgm:pt>
    <dgm:pt modelId="{7B3695F3-2813-E446-A943-B76AF9052A1D}" type="sibTrans" cxnId="{44BB7839-C1B1-8848-A19D-EF4F500D5924}">
      <dgm:prSet/>
      <dgm:spPr/>
      <dgm:t>
        <a:bodyPr/>
        <a:lstStyle/>
        <a:p>
          <a:endParaRPr lang="fr-FR" sz="1400"/>
        </a:p>
      </dgm:t>
    </dgm:pt>
    <dgm:pt modelId="{674C6ACC-10CC-A24E-AB02-3378ACAEF37F}">
      <dgm:prSet custT="1"/>
      <dgm:spPr/>
      <dgm:t>
        <a:bodyPr/>
        <a:lstStyle/>
        <a:p>
          <a:r>
            <a:rPr lang="fr-FR" sz="1400" dirty="0" err="1"/>
            <a:t>Superficial</a:t>
          </a:r>
          <a:r>
            <a:rPr lang="fr-FR" sz="1400" dirty="0"/>
            <a:t> </a:t>
          </a:r>
          <a:r>
            <a:rPr lang="fr-FR" sz="1400" dirty="0" err="1"/>
            <a:t>venous</a:t>
          </a:r>
          <a:r>
            <a:rPr lang="fr-FR" sz="1400" dirty="0"/>
            <a:t> </a:t>
          </a:r>
          <a:r>
            <a:rPr lang="fr-FR" sz="1400" dirty="0" err="1"/>
            <a:t>disease</a:t>
          </a:r>
          <a:endParaRPr lang="fr-FR" sz="1400" dirty="0"/>
        </a:p>
      </dgm:t>
    </dgm:pt>
    <dgm:pt modelId="{82BEC5CF-5912-B14C-AFFA-16D5DA5239B4}" type="parTrans" cxnId="{DFC02534-0D2E-394A-AD41-5611DA96780A}">
      <dgm:prSet/>
      <dgm:spPr/>
      <dgm:t>
        <a:bodyPr/>
        <a:lstStyle/>
        <a:p>
          <a:endParaRPr lang="fr-FR" sz="1400"/>
        </a:p>
      </dgm:t>
    </dgm:pt>
    <dgm:pt modelId="{88134BD9-2541-FD49-AA7F-661688CA820D}" type="sibTrans" cxnId="{DFC02534-0D2E-394A-AD41-5611DA96780A}">
      <dgm:prSet/>
      <dgm:spPr/>
      <dgm:t>
        <a:bodyPr/>
        <a:lstStyle/>
        <a:p>
          <a:endParaRPr lang="fr-FR" sz="1400"/>
        </a:p>
      </dgm:t>
    </dgm:pt>
    <dgm:pt modelId="{E84C77C9-9864-634A-ACD9-4297A8A608E9}">
      <dgm:prSet custT="1"/>
      <dgm:spPr/>
      <dgm:t>
        <a:bodyPr/>
        <a:lstStyle/>
        <a:p>
          <a:r>
            <a:rPr lang="fr-FR" sz="1400" dirty="0"/>
            <a:t>Deep </a:t>
          </a:r>
          <a:r>
            <a:rPr lang="fr-FR" sz="1400" dirty="0" err="1"/>
            <a:t>venous</a:t>
          </a:r>
          <a:r>
            <a:rPr lang="fr-FR" sz="1400" dirty="0"/>
            <a:t> </a:t>
          </a:r>
          <a:r>
            <a:rPr lang="fr-FR" sz="1400" dirty="0" err="1"/>
            <a:t>disease</a:t>
          </a:r>
          <a:endParaRPr lang="fr-FR" sz="1400" dirty="0"/>
        </a:p>
      </dgm:t>
    </dgm:pt>
    <dgm:pt modelId="{89741C58-5B21-4F48-BD11-F26C94B3E3D1}" type="parTrans" cxnId="{B98DF94B-69B3-D74A-8594-1E8630BC73CA}">
      <dgm:prSet/>
      <dgm:spPr/>
      <dgm:t>
        <a:bodyPr/>
        <a:lstStyle/>
        <a:p>
          <a:endParaRPr lang="fr-FR" sz="1400"/>
        </a:p>
      </dgm:t>
    </dgm:pt>
    <dgm:pt modelId="{29BCB439-FF67-4B43-852E-40A5E8F4F62D}" type="sibTrans" cxnId="{B98DF94B-69B3-D74A-8594-1E8630BC73CA}">
      <dgm:prSet/>
      <dgm:spPr/>
      <dgm:t>
        <a:bodyPr/>
        <a:lstStyle/>
        <a:p>
          <a:endParaRPr lang="fr-FR" sz="1400"/>
        </a:p>
      </dgm:t>
    </dgm:pt>
    <dgm:pt modelId="{3D176BCD-283E-3841-A1D7-589D5413BAFB}">
      <dgm:prSet custT="1"/>
      <dgm:spPr/>
      <dgm:t>
        <a:bodyPr/>
        <a:lstStyle/>
        <a:p>
          <a:r>
            <a:rPr lang="fr-FR" sz="1400" dirty="0"/>
            <a:t>Embolisation</a:t>
          </a:r>
        </a:p>
      </dgm:t>
    </dgm:pt>
    <dgm:pt modelId="{D37C0907-AB83-8E42-91CF-D076732D8658}" type="parTrans" cxnId="{C1C5C933-CBB7-DC40-9C9B-F67C35CEDAEA}">
      <dgm:prSet/>
      <dgm:spPr/>
      <dgm:t>
        <a:bodyPr/>
        <a:lstStyle/>
        <a:p>
          <a:endParaRPr lang="fr-FR" sz="1400"/>
        </a:p>
      </dgm:t>
    </dgm:pt>
    <dgm:pt modelId="{0981A65B-355C-8A49-9EC8-41DEEADEB3BB}" type="sibTrans" cxnId="{C1C5C933-CBB7-DC40-9C9B-F67C35CEDAEA}">
      <dgm:prSet/>
      <dgm:spPr/>
      <dgm:t>
        <a:bodyPr/>
        <a:lstStyle/>
        <a:p>
          <a:endParaRPr lang="fr-FR" sz="1400"/>
        </a:p>
      </dgm:t>
    </dgm:pt>
    <dgm:pt modelId="{89A13383-1062-A64B-8395-D53392CAEDED}">
      <dgm:prSet custT="1"/>
      <dgm:spPr/>
      <dgm:t>
        <a:bodyPr/>
        <a:lstStyle/>
        <a:p>
          <a:r>
            <a:rPr lang="fr-FR" sz="1400" dirty="0"/>
            <a:t>CAS</a:t>
          </a:r>
          <a:br>
            <a:rPr lang="fr-FR" sz="1400" dirty="0"/>
          </a:br>
          <a:r>
            <a:rPr lang="fr-FR" sz="1400" dirty="0"/>
            <a:t>CES</a:t>
          </a:r>
        </a:p>
      </dgm:t>
    </dgm:pt>
    <dgm:pt modelId="{183C5D8D-9F06-E54D-8730-FF4CCADB4ADD}" type="parTrans" cxnId="{780A0834-2960-D649-B191-D0FB72C00234}">
      <dgm:prSet/>
      <dgm:spPr/>
      <dgm:t>
        <a:bodyPr/>
        <a:lstStyle/>
        <a:p>
          <a:endParaRPr lang="fr-FR" sz="1400"/>
        </a:p>
      </dgm:t>
    </dgm:pt>
    <dgm:pt modelId="{C2168978-DABD-984C-8C06-F505CB64E067}" type="sibTrans" cxnId="{780A0834-2960-D649-B191-D0FB72C00234}">
      <dgm:prSet/>
      <dgm:spPr/>
      <dgm:t>
        <a:bodyPr/>
        <a:lstStyle/>
        <a:p>
          <a:endParaRPr lang="fr-FR" sz="1400"/>
        </a:p>
      </dgm:t>
    </dgm:pt>
    <dgm:pt modelId="{488575E0-10AD-0047-B1B8-0EAF5414CA03}">
      <dgm:prSet custT="1"/>
      <dgm:spPr/>
      <dgm:t>
        <a:bodyPr/>
        <a:lstStyle/>
        <a:p>
          <a:r>
            <a:rPr lang="fr-FR" sz="1400" dirty="0" err="1"/>
            <a:t>Traumatism</a:t>
          </a:r>
          <a:endParaRPr lang="fr-FR" sz="1400" dirty="0"/>
        </a:p>
      </dgm:t>
    </dgm:pt>
    <dgm:pt modelId="{72D7BDB4-3C7F-EE47-A959-8B09CC2372A8}" type="parTrans" cxnId="{88D856DC-9EF0-0E4B-A8D8-A3178407DCCF}">
      <dgm:prSet/>
      <dgm:spPr/>
      <dgm:t>
        <a:bodyPr/>
        <a:lstStyle/>
        <a:p>
          <a:endParaRPr lang="fr-FR" sz="1400"/>
        </a:p>
      </dgm:t>
    </dgm:pt>
    <dgm:pt modelId="{AF2A694F-936F-5543-95C5-EFEB040ED37F}" type="sibTrans" cxnId="{88D856DC-9EF0-0E4B-A8D8-A3178407DCCF}">
      <dgm:prSet/>
      <dgm:spPr/>
      <dgm:t>
        <a:bodyPr/>
        <a:lstStyle/>
        <a:p>
          <a:endParaRPr lang="fr-FR" sz="1400"/>
        </a:p>
      </dgm:t>
    </dgm:pt>
    <dgm:pt modelId="{011BBDEE-A5F7-134F-8FEC-0B750FD23AAD}">
      <dgm:prSet custT="1"/>
      <dgm:spPr/>
      <dgm:t>
        <a:bodyPr/>
        <a:lstStyle/>
        <a:p>
          <a:r>
            <a:rPr lang="fr-FR" sz="1400" dirty="0" err="1"/>
            <a:t>Endovascular</a:t>
          </a:r>
          <a:endParaRPr lang="fr-FR" sz="1400" dirty="0"/>
        </a:p>
      </dgm:t>
    </dgm:pt>
    <dgm:pt modelId="{EAE2F96F-EF0F-A041-857F-5A31307CB849}" type="parTrans" cxnId="{305AAB0B-9895-9E43-AD66-15471F2213A6}">
      <dgm:prSet/>
      <dgm:spPr/>
      <dgm:t>
        <a:bodyPr/>
        <a:lstStyle/>
        <a:p>
          <a:endParaRPr lang="fr-FR" sz="1400"/>
        </a:p>
      </dgm:t>
    </dgm:pt>
    <dgm:pt modelId="{5C5277FC-6AA7-904E-A2FB-744A2C67371B}" type="sibTrans" cxnId="{305AAB0B-9895-9E43-AD66-15471F2213A6}">
      <dgm:prSet/>
      <dgm:spPr/>
      <dgm:t>
        <a:bodyPr/>
        <a:lstStyle/>
        <a:p>
          <a:endParaRPr lang="fr-FR" sz="1400"/>
        </a:p>
      </dgm:t>
    </dgm:pt>
    <dgm:pt modelId="{62B74E91-6677-5E4A-A529-3FE839AD4FD6}">
      <dgm:prSet custT="1"/>
      <dgm:spPr/>
      <dgm:t>
        <a:bodyPr/>
        <a:lstStyle/>
        <a:p>
          <a:r>
            <a:rPr lang="fr-FR" sz="1400" dirty="0" err="1"/>
            <a:t>Surgery</a:t>
          </a:r>
          <a:endParaRPr lang="fr-FR" sz="1400" dirty="0"/>
        </a:p>
      </dgm:t>
    </dgm:pt>
    <dgm:pt modelId="{056A86AD-79F5-FA49-A907-2AD74B9292CD}" type="parTrans" cxnId="{CF927DFE-15DC-E244-A81E-41D108EC9719}">
      <dgm:prSet/>
      <dgm:spPr/>
      <dgm:t>
        <a:bodyPr/>
        <a:lstStyle/>
        <a:p>
          <a:endParaRPr lang="fr-FR" sz="1400"/>
        </a:p>
      </dgm:t>
    </dgm:pt>
    <dgm:pt modelId="{DEAC148F-A2E3-3942-B4DE-C5258E63249F}" type="sibTrans" cxnId="{CF927DFE-15DC-E244-A81E-41D108EC9719}">
      <dgm:prSet/>
      <dgm:spPr/>
      <dgm:t>
        <a:bodyPr/>
        <a:lstStyle/>
        <a:p>
          <a:endParaRPr lang="fr-FR" sz="1400"/>
        </a:p>
      </dgm:t>
    </dgm:pt>
    <dgm:pt modelId="{11463BC5-0B0C-2B48-85C2-88055E2E1DAB}">
      <dgm:prSet custT="1"/>
      <dgm:spPr/>
      <dgm:t>
        <a:bodyPr/>
        <a:lstStyle/>
        <a:p>
          <a:r>
            <a:rPr lang="fr-FR" sz="1400" dirty="0" err="1"/>
            <a:t>Traumatism</a:t>
          </a:r>
          <a:endParaRPr lang="fr-FR" sz="1400" dirty="0"/>
        </a:p>
      </dgm:t>
    </dgm:pt>
    <dgm:pt modelId="{65CB437E-5B87-0849-B4AC-F7F4D20E020A}" type="parTrans" cxnId="{819906F4-ACB6-BE47-934F-5FA663ED1739}">
      <dgm:prSet/>
      <dgm:spPr/>
      <dgm:t>
        <a:bodyPr/>
        <a:lstStyle/>
        <a:p>
          <a:endParaRPr lang="fr-FR" sz="1400"/>
        </a:p>
      </dgm:t>
    </dgm:pt>
    <dgm:pt modelId="{A2033184-3CDC-A047-BAD8-D638853AA412}" type="sibTrans" cxnId="{819906F4-ACB6-BE47-934F-5FA663ED1739}">
      <dgm:prSet/>
      <dgm:spPr/>
      <dgm:t>
        <a:bodyPr/>
        <a:lstStyle/>
        <a:p>
          <a:endParaRPr lang="fr-FR" sz="1400"/>
        </a:p>
      </dgm:t>
    </dgm:pt>
    <dgm:pt modelId="{B023A592-D2DA-5F43-A206-4D3BE073AAF8}">
      <dgm:prSet custT="1"/>
      <dgm:spPr/>
      <dgm:t>
        <a:bodyPr/>
        <a:lstStyle/>
        <a:p>
          <a:r>
            <a:rPr lang="fr-FR" sz="1400" dirty="0"/>
            <a:t>Infection</a:t>
          </a:r>
        </a:p>
      </dgm:t>
    </dgm:pt>
    <dgm:pt modelId="{AB31EE79-C969-E240-91B7-28A5810FA5E2}" type="parTrans" cxnId="{5113B56C-2650-B241-942D-704C9E0F352E}">
      <dgm:prSet/>
      <dgm:spPr/>
      <dgm:t>
        <a:bodyPr/>
        <a:lstStyle/>
        <a:p>
          <a:endParaRPr lang="fr-FR" sz="1400"/>
        </a:p>
      </dgm:t>
    </dgm:pt>
    <dgm:pt modelId="{65478E13-03EF-624B-B5C8-50B34D938C0F}" type="sibTrans" cxnId="{5113B56C-2650-B241-942D-704C9E0F352E}">
      <dgm:prSet/>
      <dgm:spPr/>
      <dgm:t>
        <a:bodyPr/>
        <a:lstStyle/>
        <a:p>
          <a:endParaRPr lang="fr-FR" sz="1400"/>
        </a:p>
      </dgm:t>
    </dgm:pt>
    <dgm:pt modelId="{2C7C22EE-07C8-C74A-A760-1482C7FABCE2}">
      <dgm:prSet custT="1"/>
      <dgm:spPr/>
      <dgm:t>
        <a:bodyPr/>
        <a:lstStyle/>
        <a:p>
          <a:r>
            <a:rPr lang="fr-FR" sz="1400" dirty="0" err="1"/>
            <a:t>Other</a:t>
          </a:r>
          <a:endParaRPr lang="fr-FR" sz="1400" dirty="0"/>
        </a:p>
      </dgm:t>
    </dgm:pt>
    <dgm:pt modelId="{58848C5E-F748-204C-B9A3-5C2B8A57D97F}" type="parTrans" cxnId="{17C63BD4-CED4-3748-B305-815070EB4CCC}">
      <dgm:prSet/>
      <dgm:spPr/>
      <dgm:t>
        <a:bodyPr/>
        <a:lstStyle/>
        <a:p>
          <a:endParaRPr lang="fr-FR" sz="1400"/>
        </a:p>
      </dgm:t>
    </dgm:pt>
    <dgm:pt modelId="{7B153338-D9C0-4546-AE0D-464E666E1ABC}" type="sibTrans" cxnId="{17C63BD4-CED4-3748-B305-815070EB4CCC}">
      <dgm:prSet/>
      <dgm:spPr/>
      <dgm:t>
        <a:bodyPr/>
        <a:lstStyle/>
        <a:p>
          <a:endParaRPr lang="fr-FR" sz="1400"/>
        </a:p>
      </dgm:t>
    </dgm:pt>
    <dgm:pt modelId="{A28636C0-2257-C845-A12F-16961869030B}" type="pres">
      <dgm:prSet presAssocID="{1D601B3D-111D-BD46-9E08-BBF2D22DAA0A}" presName="layout" presStyleCnt="0">
        <dgm:presLayoutVars>
          <dgm:chMax/>
          <dgm:chPref/>
          <dgm:dir/>
          <dgm:resizeHandles/>
        </dgm:presLayoutVars>
      </dgm:prSet>
      <dgm:spPr/>
    </dgm:pt>
    <dgm:pt modelId="{0984EDE0-8F66-524F-9705-AF0A9CAE7771}" type="pres">
      <dgm:prSet presAssocID="{8C8C8238-6FC5-AC4F-928C-9D96D8E08E75}" presName="root" presStyleCnt="0">
        <dgm:presLayoutVars>
          <dgm:chMax/>
          <dgm:chPref/>
        </dgm:presLayoutVars>
      </dgm:prSet>
      <dgm:spPr/>
    </dgm:pt>
    <dgm:pt modelId="{EA067624-D2C7-9B4C-814A-10BFC05E0930}" type="pres">
      <dgm:prSet presAssocID="{8C8C8238-6FC5-AC4F-928C-9D96D8E08E75}" presName="rootComposite" presStyleCnt="0">
        <dgm:presLayoutVars/>
      </dgm:prSet>
      <dgm:spPr/>
    </dgm:pt>
    <dgm:pt modelId="{8AA5926F-E7B1-B44E-B78D-211B6A766DE0}" type="pres">
      <dgm:prSet presAssocID="{8C8C8238-6FC5-AC4F-928C-9D96D8E08E75}" presName="ParentAccent" presStyleLbl="alignNode1" presStyleIdx="0" presStyleCnt="7"/>
      <dgm:spPr/>
    </dgm:pt>
    <dgm:pt modelId="{0C4AD7FF-80C1-1C41-92AA-B4AF39DA70B6}" type="pres">
      <dgm:prSet presAssocID="{8C8C8238-6FC5-AC4F-928C-9D96D8E08E75}" presName="ParentSmallAccent" presStyleLbl="fgAcc1" presStyleIdx="0" presStyleCnt="7"/>
      <dgm:spPr/>
    </dgm:pt>
    <dgm:pt modelId="{1DA1BBE3-F0DB-B748-BBB5-0FBF1A30E88B}" type="pres">
      <dgm:prSet presAssocID="{8C8C8238-6FC5-AC4F-928C-9D96D8E08E75}" presName="Parent" presStyleLbl="revTx" presStyleIdx="0" presStyleCnt="38">
        <dgm:presLayoutVars>
          <dgm:chMax/>
          <dgm:chPref val="4"/>
          <dgm:bulletEnabled val="1"/>
        </dgm:presLayoutVars>
      </dgm:prSet>
      <dgm:spPr/>
    </dgm:pt>
    <dgm:pt modelId="{C303FE55-970F-2643-8DF6-0C6B2F9F8615}" type="pres">
      <dgm:prSet presAssocID="{8C8C8238-6FC5-AC4F-928C-9D96D8E08E75}" presName="childShape" presStyleCnt="0">
        <dgm:presLayoutVars>
          <dgm:chMax val="0"/>
          <dgm:chPref val="0"/>
        </dgm:presLayoutVars>
      </dgm:prSet>
      <dgm:spPr/>
    </dgm:pt>
    <dgm:pt modelId="{413CE666-9566-2B40-B0EE-754D7CEE4393}" type="pres">
      <dgm:prSet presAssocID="{F12DE749-8D64-1A4A-B8A6-8FD6C37F33C1}" presName="childComposite" presStyleCnt="0">
        <dgm:presLayoutVars>
          <dgm:chMax val="0"/>
          <dgm:chPref val="0"/>
        </dgm:presLayoutVars>
      </dgm:prSet>
      <dgm:spPr/>
    </dgm:pt>
    <dgm:pt modelId="{5DD30E9B-AEFF-BB49-8691-AE7B90987682}" type="pres">
      <dgm:prSet presAssocID="{F12DE749-8D64-1A4A-B8A6-8FD6C37F33C1}" presName="ChildAccent" presStyleLbl="solidFgAcc1" presStyleIdx="0" presStyleCnt="31"/>
      <dgm:spPr/>
    </dgm:pt>
    <dgm:pt modelId="{7A055931-7E97-8045-A70C-D76C6BC05AA3}" type="pres">
      <dgm:prSet presAssocID="{F12DE749-8D64-1A4A-B8A6-8FD6C37F33C1}" presName="Child" presStyleLbl="revTx" presStyleIdx="1" presStyleCnt="38">
        <dgm:presLayoutVars>
          <dgm:chMax val="0"/>
          <dgm:chPref val="0"/>
          <dgm:bulletEnabled val="1"/>
        </dgm:presLayoutVars>
      </dgm:prSet>
      <dgm:spPr/>
    </dgm:pt>
    <dgm:pt modelId="{F3BE615B-6E48-4044-AC37-324C79D923E2}" type="pres">
      <dgm:prSet presAssocID="{2C40A34B-C653-8142-B5A7-03FB5A16070D}" presName="childComposite" presStyleCnt="0">
        <dgm:presLayoutVars>
          <dgm:chMax val="0"/>
          <dgm:chPref val="0"/>
        </dgm:presLayoutVars>
      </dgm:prSet>
      <dgm:spPr/>
    </dgm:pt>
    <dgm:pt modelId="{3E7AC031-2666-0649-B3E5-AC68BBB1BC70}" type="pres">
      <dgm:prSet presAssocID="{2C40A34B-C653-8142-B5A7-03FB5A16070D}" presName="ChildAccent" presStyleLbl="solidFgAcc1" presStyleIdx="1" presStyleCnt="31"/>
      <dgm:spPr/>
    </dgm:pt>
    <dgm:pt modelId="{5D32E2C2-B317-A348-9A51-70F690F13280}" type="pres">
      <dgm:prSet presAssocID="{2C40A34B-C653-8142-B5A7-03FB5A16070D}" presName="Child" presStyleLbl="revTx" presStyleIdx="2" presStyleCnt="38">
        <dgm:presLayoutVars>
          <dgm:chMax val="0"/>
          <dgm:chPref val="0"/>
          <dgm:bulletEnabled val="1"/>
        </dgm:presLayoutVars>
      </dgm:prSet>
      <dgm:spPr/>
    </dgm:pt>
    <dgm:pt modelId="{E12AF2DC-51AC-FD4C-B0DE-A372A74B785D}" type="pres">
      <dgm:prSet presAssocID="{C5DFD783-580C-154E-9988-0753D0A8821B}" presName="childComposite" presStyleCnt="0">
        <dgm:presLayoutVars>
          <dgm:chMax val="0"/>
          <dgm:chPref val="0"/>
        </dgm:presLayoutVars>
      </dgm:prSet>
      <dgm:spPr/>
    </dgm:pt>
    <dgm:pt modelId="{C7F013D1-E927-4945-8E75-ABB860D5CEEC}" type="pres">
      <dgm:prSet presAssocID="{C5DFD783-580C-154E-9988-0753D0A8821B}" presName="ChildAccent" presStyleLbl="solidFgAcc1" presStyleIdx="2" presStyleCnt="31"/>
      <dgm:spPr/>
    </dgm:pt>
    <dgm:pt modelId="{258D0076-AF16-164E-84B8-F3D228E43FE6}" type="pres">
      <dgm:prSet presAssocID="{C5DFD783-580C-154E-9988-0753D0A8821B}" presName="Child" presStyleLbl="revTx" presStyleIdx="3" presStyleCnt="38">
        <dgm:presLayoutVars>
          <dgm:chMax val="0"/>
          <dgm:chPref val="0"/>
          <dgm:bulletEnabled val="1"/>
        </dgm:presLayoutVars>
      </dgm:prSet>
      <dgm:spPr/>
    </dgm:pt>
    <dgm:pt modelId="{BB21864C-1164-5F4B-BB10-40B0BAA25A40}" type="pres">
      <dgm:prSet presAssocID="{AB52EB8C-D97E-1840-A1E6-66292B7F5DF4}" presName="childComposite" presStyleCnt="0">
        <dgm:presLayoutVars>
          <dgm:chMax val="0"/>
          <dgm:chPref val="0"/>
        </dgm:presLayoutVars>
      </dgm:prSet>
      <dgm:spPr/>
    </dgm:pt>
    <dgm:pt modelId="{8EE52859-3E19-B042-956D-4F654484D2C1}" type="pres">
      <dgm:prSet presAssocID="{AB52EB8C-D97E-1840-A1E6-66292B7F5DF4}" presName="ChildAccent" presStyleLbl="solidFgAcc1" presStyleIdx="3" presStyleCnt="31"/>
      <dgm:spPr/>
    </dgm:pt>
    <dgm:pt modelId="{4C06DB24-9837-5047-AD29-454C8B8AA768}" type="pres">
      <dgm:prSet presAssocID="{AB52EB8C-D97E-1840-A1E6-66292B7F5DF4}" presName="Child" presStyleLbl="revTx" presStyleIdx="4" presStyleCnt="38">
        <dgm:presLayoutVars>
          <dgm:chMax val="0"/>
          <dgm:chPref val="0"/>
          <dgm:bulletEnabled val="1"/>
        </dgm:presLayoutVars>
      </dgm:prSet>
      <dgm:spPr/>
    </dgm:pt>
    <dgm:pt modelId="{16FB30C8-DB85-0842-9027-835C599BE31C}" type="pres">
      <dgm:prSet presAssocID="{FE11E672-0A61-AD49-A94B-19F0F43DF619}" presName="childComposite" presStyleCnt="0">
        <dgm:presLayoutVars>
          <dgm:chMax val="0"/>
          <dgm:chPref val="0"/>
        </dgm:presLayoutVars>
      </dgm:prSet>
      <dgm:spPr/>
    </dgm:pt>
    <dgm:pt modelId="{A9DEED41-8029-6141-99E5-57452600E354}" type="pres">
      <dgm:prSet presAssocID="{FE11E672-0A61-AD49-A94B-19F0F43DF619}" presName="ChildAccent" presStyleLbl="solidFgAcc1" presStyleIdx="4" presStyleCnt="31"/>
      <dgm:spPr/>
    </dgm:pt>
    <dgm:pt modelId="{E967E1C3-4678-A54F-B2C0-C87902064771}" type="pres">
      <dgm:prSet presAssocID="{FE11E672-0A61-AD49-A94B-19F0F43DF619}" presName="Child" presStyleLbl="revTx" presStyleIdx="5" presStyleCnt="38">
        <dgm:presLayoutVars>
          <dgm:chMax val="0"/>
          <dgm:chPref val="0"/>
          <dgm:bulletEnabled val="1"/>
        </dgm:presLayoutVars>
      </dgm:prSet>
      <dgm:spPr/>
    </dgm:pt>
    <dgm:pt modelId="{FD529382-9FCE-184F-A22B-EB7244188742}" type="pres">
      <dgm:prSet presAssocID="{3F21AA5B-A4C7-F949-80D7-B2EE1C9344F3}" presName="childComposite" presStyleCnt="0">
        <dgm:presLayoutVars>
          <dgm:chMax val="0"/>
          <dgm:chPref val="0"/>
        </dgm:presLayoutVars>
      </dgm:prSet>
      <dgm:spPr/>
    </dgm:pt>
    <dgm:pt modelId="{E7E2CD85-1632-444C-BCA3-D5A811DB6E3B}" type="pres">
      <dgm:prSet presAssocID="{3F21AA5B-A4C7-F949-80D7-B2EE1C9344F3}" presName="ChildAccent" presStyleLbl="solidFgAcc1" presStyleIdx="5" presStyleCnt="31"/>
      <dgm:spPr/>
    </dgm:pt>
    <dgm:pt modelId="{F67031A7-4B68-294D-BAD3-C53D4E9569CE}" type="pres">
      <dgm:prSet presAssocID="{3F21AA5B-A4C7-F949-80D7-B2EE1C9344F3}" presName="Child" presStyleLbl="revTx" presStyleIdx="6" presStyleCnt="38">
        <dgm:presLayoutVars>
          <dgm:chMax val="0"/>
          <dgm:chPref val="0"/>
          <dgm:bulletEnabled val="1"/>
        </dgm:presLayoutVars>
      </dgm:prSet>
      <dgm:spPr/>
    </dgm:pt>
    <dgm:pt modelId="{EAC40E62-2495-B146-9DCF-0839BCA751C4}" type="pres">
      <dgm:prSet presAssocID="{42EA5D32-4473-6E45-901D-A91064ADCC2C}" presName="childComposite" presStyleCnt="0">
        <dgm:presLayoutVars>
          <dgm:chMax val="0"/>
          <dgm:chPref val="0"/>
        </dgm:presLayoutVars>
      </dgm:prSet>
      <dgm:spPr/>
    </dgm:pt>
    <dgm:pt modelId="{DC129377-50B8-8F4F-969F-254F2DB07582}" type="pres">
      <dgm:prSet presAssocID="{42EA5D32-4473-6E45-901D-A91064ADCC2C}" presName="ChildAccent" presStyleLbl="solidFgAcc1" presStyleIdx="6" presStyleCnt="31"/>
      <dgm:spPr/>
    </dgm:pt>
    <dgm:pt modelId="{6FB461B7-0AED-2A45-839E-F3BF9B3E14E9}" type="pres">
      <dgm:prSet presAssocID="{42EA5D32-4473-6E45-901D-A91064ADCC2C}" presName="Child" presStyleLbl="revTx" presStyleIdx="7" presStyleCnt="38">
        <dgm:presLayoutVars>
          <dgm:chMax val="0"/>
          <dgm:chPref val="0"/>
          <dgm:bulletEnabled val="1"/>
        </dgm:presLayoutVars>
      </dgm:prSet>
      <dgm:spPr/>
    </dgm:pt>
    <dgm:pt modelId="{006AFB10-BDC7-5E47-8C4E-17E993F36C06}" type="pres">
      <dgm:prSet presAssocID="{161BE97B-FA47-3C4D-893D-CC109BDF857F}" presName="root" presStyleCnt="0">
        <dgm:presLayoutVars>
          <dgm:chMax/>
          <dgm:chPref/>
        </dgm:presLayoutVars>
      </dgm:prSet>
      <dgm:spPr/>
    </dgm:pt>
    <dgm:pt modelId="{DBF19E8B-924D-C041-B2E2-2929097D6AF3}" type="pres">
      <dgm:prSet presAssocID="{161BE97B-FA47-3C4D-893D-CC109BDF857F}" presName="rootComposite" presStyleCnt="0">
        <dgm:presLayoutVars/>
      </dgm:prSet>
      <dgm:spPr/>
    </dgm:pt>
    <dgm:pt modelId="{214128FE-2DE4-CE49-A216-9D1288CE7157}" type="pres">
      <dgm:prSet presAssocID="{161BE97B-FA47-3C4D-893D-CC109BDF857F}" presName="ParentAccent" presStyleLbl="alignNode1" presStyleIdx="1" presStyleCnt="7"/>
      <dgm:spPr/>
    </dgm:pt>
    <dgm:pt modelId="{63F86694-B8C5-1844-9E9C-7811D80E8247}" type="pres">
      <dgm:prSet presAssocID="{161BE97B-FA47-3C4D-893D-CC109BDF857F}" presName="ParentSmallAccent" presStyleLbl="fgAcc1" presStyleIdx="1" presStyleCnt="7"/>
      <dgm:spPr/>
    </dgm:pt>
    <dgm:pt modelId="{BEF0CD38-A29C-8241-BE7F-C20D3EAAA498}" type="pres">
      <dgm:prSet presAssocID="{161BE97B-FA47-3C4D-893D-CC109BDF857F}" presName="Parent" presStyleLbl="revTx" presStyleIdx="8" presStyleCnt="38">
        <dgm:presLayoutVars>
          <dgm:chMax/>
          <dgm:chPref val="4"/>
          <dgm:bulletEnabled val="1"/>
        </dgm:presLayoutVars>
      </dgm:prSet>
      <dgm:spPr/>
    </dgm:pt>
    <dgm:pt modelId="{1DAB4049-DA0D-2E4A-B6EB-B457C24DED95}" type="pres">
      <dgm:prSet presAssocID="{161BE97B-FA47-3C4D-893D-CC109BDF857F}" presName="childShape" presStyleCnt="0">
        <dgm:presLayoutVars>
          <dgm:chMax val="0"/>
          <dgm:chPref val="0"/>
        </dgm:presLayoutVars>
      </dgm:prSet>
      <dgm:spPr/>
    </dgm:pt>
    <dgm:pt modelId="{C8536462-266D-4F45-A94D-8E65F6AB30E5}" type="pres">
      <dgm:prSet presAssocID="{DC078D75-563F-D54F-87A3-E70B4F4B2994}" presName="childComposite" presStyleCnt="0">
        <dgm:presLayoutVars>
          <dgm:chMax val="0"/>
          <dgm:chPref val="0"/>
        </dgm:presLayoutVars>
      </dgm:prSet>
      <dgm:spPr/>
    </dgm:pt>
    <dgm:pt modelId="{DF17EA43-66FA-C947-B41C-E4DFBDAA0507}" type="pres">
      <dgm:prSet presAssocID="{DC078D75-563F-D54F-87A3-E70B4F4B2994}" presName="ChildAccent" presStyleLbl="solidFgAcc1" presStyleIdx="7" presStyleCnt="31"/>
      <dgm:spPr/>
    </dgm:pt>
    <dgm:pt modelId="{5DCCD099-9E87-784F-A3B8-742747BDCBB8}" type="pres">
      <dgm:prSet presAssocID="{DC078D75-563F-D54F-87A3-E70B4F4B2994}" presName="Child" presStyleLbl="revTx" presStyleIdx="9" presStyleCnt="38">
        <dgm:presLayoutVars>
          <dgm:chMax val="0"/>
          <dgm:chPref val="0"/>
          <dgm:bulletEnabled val="1"/>
        </dgm:presLayoutVars>
      </dgm:prSet>
      <dgm:spPr/>
    </dgm:pt>
    <dgm:pt modelId="{651DEB1D-81CF-3D48-8D73-BF77010FEA6C}" type="pres">
      <dgm:prSet presAssocID="{DA591628-6763-D34A-9F55-2C9030BD57F2}" presName="childComposite" presStyleCnt="0">
        <dgm:presLayoutVars>
          <dgm:chMax val="0"/>
          <dgm:chPref val="0"/>
        </dgm:presLayoutVars>
      </dgm:prSet>
      <dgm:spPr/>
    </dgm:pt>
    <dgm:pt modelId="{89CA5DA3-00DB-C340-AF98-A5D7E80A4973}" type="pres">
      <dgm:prSet presAssocID="{DA591628-6763-D34A-9F55-2C9030BD57F2}" presName="ChildAccent" presStyleLbl="solidFgAcc1" presStyleIdx="8" presStyleCnt="31"/>
      <dgm:spPr/>
    </dgm:pt>
    <dgm:pt modelId="{DC3FFCFA-1651-FD48-AF71-BA9FFEC0B0F0}" type="pres">
      <dgm:prSet presAssocID="{DA591628-6763-D34A-9F55-2C9030BD57F2}" presName="Child" presStyleLbl="revTx" presStyleIdx="10" presStyleCnt="38">
        <dgm:presLayoutVars>
          <dgm:chMax val="0"/>
          <dgm:chPref val="0"/>
          <dgm:bulletEnabled val="1"/>
        </dgm:presLayoutVars>
      </dgm:prSet>
      <dgm:spPr/>
    </dgm:pt>
    <dgm:pt modelId="{A7AB43EB-51BC-DE43-90BE-0CDDA23B8C05}" type="pres">
      <dgm:prSet presAssocID="{950E1B54-6D13-884F-9A25-48C9DE796B0E}" presName="childComposite" presStyleCnt="0">
        <dgm:presLayoutVars>
          <dgm:chMax val="0"/>
          <dgm:chPref val="0"/>
        </dgm:presLayoutVars>
      </dgm:prSet>
      <dgm:spPr/>
    </dgm:pt>
    <dgm:pt modelId="{BCDD21E4-30E4-1442-A896-78D4256717CB}" type="pres">
      <dgm:prSet presAssocID="{950E1B54-6D13-884F-9A25-48C9DE796B0E}" presName="ChildAccent" presStyleLbl="solidFgAcc1" presStyleIdx="9" presStyleCnt="31"/>
      <dgm:spPr/>
    </dgm:pt>
    <dgm:pt modelId="{C20915C6-D49A-7544-BCDB-614A46DFD874}" type="pres">
      <dgm:prSet presAssocID="{950E1B54-6D13-884F-9A25-48C9DE796B0E}" presName="Child" presStyleLbl="revTx" presStyleIdx="11" presStyleCnt="38">
        <dgm:presLayoutVars>
          <dgm:chMax val="0"/>
          <dgm:chPref val="0"/>
          <dgm:bulletEnabled val="1"/>
        </dgm:presLayoutVars>
      </dgm:prSet>
      <dgm:spPr/>
    </dgm:pt>
    <dgm:pt modelId="{616C4358-656A-1C4A-8C44-577C68B6378B}" type="pres">
      <dgm:prSet presAssocID="{859B311F-435B-2248-B042-5D3A3B0FAA3E}" presName="childComposite" presStyleCnt="0">
        <dgm:presLayoutVars>
          <dgm:chMax val="0"/>
          <dgm:chPref val="0"/>
        </dgm:presLayoutVars>
      </dgm:prSet>
      <dgm:spPr/>
    </dgm:pt>
    <dgm:pt modelId="{E32D245F-7CE3-2141-A900-B86B5C728F26}" type="pres">
      <dgm:prSet presAssocID="{859B311F-435B-2248-B042-5D3A3B0FAA3E}" presName="ChildAccent" presStyleLbl="solidFgAcc1" presStyleIdx="10" presStyleCnt="31"/>
      <dgm:spPr/>
    </dgm:pt>
    <dgm:pt modelId="{9AE5D233-C789-5C40-B57F-DD7B6B00CB4C}" type="pres">
      <dgm:prSet presAssocID="{859B311F-435B-2248-B042-5D3A3B0FAA3E}" presName="Child" presStyleLbl="revTx" presStyleIdx="12" presStyleCnt="38">
        <dgm:presLayoutVars>
          <dgm:chMax val="0"/>
          <dgm:chPref val="0"/>
          <dgm:bulletEnabled val="1"/>
        </dgm:presLayoutVars>
      </dgm:prSet>
      <dgm:spPr/>
    </dgm:pt>
    <dgm:pt modelId="{332CCA5F-07D3-3C48-A114-B951B04A5F0A}" type="pres">
      <dgm:prSet presAssocID="{C027A03C-BE1F-1743-9035-DD2C85AA8C5F}" presName="childComposite" presStyleCnt="0">
        <dgm:presLayoutVars>
          <dgm:chMax val="0"/>
          <dgm:chPref val="0"/>
        </dgm:presLayoutVars>
      </dgm:prSet>
      <dgm:spPr/>
    </dgm:pt>
    <dgm:pt modelId="{E7BCB7C1-D0CB-F440-8C5A-F802F99C60B0}" type="pres">
      <dgm:prSet presAssocID="{C027A03C-BE1F-1743-9035-DD2C85AA8C5F}" presName="ChildAccent" presStyleLbl="solidFgAcc1" presStyleIdx="11" presStyleCnt="31"/>
      <dgm:spPr/>
    </dgm:pt>
    <dgm:pt modelId="{D28C3A4D-E3E1-2A43-B7DC-8943B397EC78}" type="pres">
      <dgm:prSet presAssocID="{C027A03C-BE1F-1743-9035-DD2C85AA8C5F}" presName="Child" presStyleLbl="revTx" presStyleIdx="13" presStyleCnt="38">
        <dgm:presLayoutVars>
          <dgm:chMax val="0"/>
          <dgm:chPref val="0"/>
          <dgm:bulletEnabled val="1"/>
        </dgm:presLayoutVars>
      </dgm:prSet>
      <dgm:spPr/>
    </dgm:pt>
    <dgm:pt modelId="{0E444937-136F-474C-9B59-8070CDA59F22}" type="pres">
      <dgm:prSet presAssocID="{FE835DA8-A536-E24D-81CA-2689424EFA30}" presName="childComposite" presStyleCnt="0">
        <dgm:presLayoutVars>
          <dgm:chMax val="0"/>
          <dgm:chPref val="0"/>
        </dgm:presLayoutVars>
      </dgm:prSet>
      <dgm:spPr/>
    </dgm:pt>
    <dgm:pt modelId="{3F3B96F7-F7F2-3A40-A930-BCE854ABF9DF}" type="pres">
      <dgm:prSet presAssocID="{FE835DA8-A536-E24D-81CA-2689424EFA30}" presName="ChildAccent" presStyleLbl="solidFgAcc1" presStyleIdx="12" presStyleCnt="31"/>
      <dgm:spPr/>
    </dgm:pt>
    <dgm:pt modelId="{E6C890DA-1AD8-974B-B109-51E9BD678E78}" type="pres">
      <dgm:prSet presAssocID="{FE835DA8-A536-E24D-81CA-2689424EFA30}" presName="Child" presStyleLbl="revTx" presStyleIdx="14" presStyleCnt="38">
        <dgm:presLayoutVars>
          <dgm:chMax val="0"/>
          <dgm:chPref val="0"/>
          <dgm:bulletEnabled val="1"/>
        </dgm:presLayoutVars>
      </dgm:prSet>
      <dgm:spPr/>
    </dgm:pt>
    <dgm:pt modelId="{061CF16B-4902-CC4E-BBA5-981BFA39F1AC}" type="pres">
      <dgm:prSet presAssocID="{1132B92D-A798-1B4E-9D81-A4BDCBAFF90F}" presName="root" presStyleCnt="0">
        <dgm:presLayoutVars>
          <dgm:chMax/>
          <dgm:chPref/>
        </dgm:presLayoutVars>
      </dgm:prSet>
      <dgm:spPr/>
    </dgm:pt>
    <dgm:pt modelId="{712BA67D-906C-FF4B-9D6F-61E2436966A3}" type="pres">
      <dgm:prSet presAssocID="{1132B92D-A798-1B4E-9D81-A4BDCBAFF90F}" presName="rootComposite" presStyleCnt="0">
        <dgm:presLayoutVars/>
      </dgm:prSet>
      <dgm:spPr/>
    </dgm:pt>
    <dgm:pt modelId="{E89A27D3-3610-D04F-A213-5BB89295E24A}" type="pres">
      <dgm:prSet presAssocID="{1132B92D-A798-1B4E-9D81-A4BDCBAFF90F}" presName="ParentAccent" presStyleLbl="alignNode1" presStyleIdx="2" presStyleCnt="7"/>
      <dgm:spPr/>
    </dgm:pt>
    <dgm:pt modelId="{5721358B-D99E-B24E-8926-870184A98541}" type="pres">
      <dgm:prSet presAssocID="{1132B92D-A798-1B4E-9D81-A4BDCBAFF90F}" presName="ParentSmallAccent" presStyleLbl="fgAcc1" presStyleIdx="2" presStyleCnt="7"/>
      <dgm:spPr/>
    </dgm:pt>
    <dgm:pt modelId="{93821BB5-AAB1-7047-AE46-23BAD0FE0819}" type="pres">
      <dgm:prSet presAssocID="{1132B92D-A798-1B4E-9D81-A4BDCBAFF90F}" presName="Parent" presStyleLbl="revTx" presStyleIdx="15" presStyleCnt="38">
        <dgm:presLayoutVars>
          <dgm:chMax/>
          <dgm:chPref val="4"/>
          <dgm:bulletEnabled val="1"/>
        </dgm:presLayoutVars>
      </dgm:prSet>
      <dgm:spPr/>
    </dgm:pt>
    <dgm:pt modelId="{7E0FCDF5-1C2E-204C-B2A6-AE577D2312BA}" type="pres">
      <dgm:prSet presAssocID="{1132B92D-A798-1B4E-9D81-A4BDCBAFF90F}" presName="childShape" presStyleCnt="0">
        <dgm:presLayoutVars>
          <dgm:chMax val="0"/>
          <dgm:chPref val="0"/>
        </dgm:presLayoutVars>
      </dgm:prSet>
      <dgm:spPr/>
    </dgm:pt>
    <dgm:pt modelId="{F901A485-42E3-254E-940F-901CDCADFF84}" type="pres">
      <dgm:prSet presAssocID="{D35FBD53-21AB-F44E-A164-0AC29B7C89DD}" presName="childComposite" presStyleCnt="0">
        <dgm:presLayoutVars>
          <dgm:chMax val="0"/>
          <dgm:chPref val="0"/>
        </dgm:presLayoutVars>
      </dgm:prSet>
      <dgm:spPr/>
    </dgm:pt>
    <dgm:pt modelId="{C4DD181A-E374-B445-ACDB-825B291D5D4B}" type="pres">
      <dgm:prSet presAssocID="{D35FBD53-21AB-F44E-A164-0AC29B7C89DD}" presName="ChildAccent" presStyleLbl="solidFgAcc1" presStyleIdx="13" presStyleCnt="31"/>
      <dgm:spPr/>
    </dgm:pt>
    <dgm:pt modelId="{41F5437C-8633-994D-8EAC-7F12D7A143DC}" type="pres">
      <dgm:prSet presAssocID="{D35FBD53-21AB-F44E-A164-0AC29B7C89DD}" presName="Child" presStyleLbl="revTx" presStyleIdx="16" presStyleCnt="38">
        <dgm:presLayoutVars>
          <dgm:chMax val="0"/>
          <dgm:chPref val="0"/>
          <dgm:bulletEnabled val="1"/>
        </dgm:presLayoutVars>
      </dgm:prSet>
      <dgm:spPr/>
    </dgm:pt>
    <dgm:pt modelId="{5F7DC572-FF42-9A49-B467-F65D47786DE6}" type="pres">
      <dgm:prSet presAssocID="{A82CE887-1C03-0249-A614-62E9AB6496C4}" presName="childComposite" presStyleCnt="0">
        <dgm:presLayoutVars>
          <dgm:chMax val="0"/>
          <dgm:chPref val="0"/>
        </dgm:presLayoutVars>
      </dgm:prSet>
      <dgm:spPr/>
    </dgm:pt>
    <dgm:pt modelId="{39997EEA-1E90-D546-B889-6E8A570F3E16}" type="pres">
      <dgm:prSet presAssocID="{A82CE887-1C03-0249-A614-62E9AB6496C4}" presName="ChildAccent" presStyleLbl="solidFgAcc1" presStyleIdx="14" presStyleCnt="31"/>
      <dgm:spPr/>
    </dgm:pt>
    <dgm:pt modelId="{C1AAC621-7116-E243-BA30-26F5AE01E721}" type="pres">
      <dgm:prSet presAssocID="{A82CE887-1C03-0249-A614-62E9AB6496C4}" presName="Child" presStyleLbl="revTx" presStyleIdx="17" presStyleCnt="38">
        <dgm:presLayoutVars>
          <dgm:chMax val="0"/>
          <dgm:chPref val="0"/>
          <dgm:bulletEnabled val="1"/>
        </dgm:presLayoutVars>
      </dgm:prSet>
      <dgm:spPr/>
    </dgm:pt>
    <dgm:pt modelId="{85337E2C-9A26-1D41-AD56-0F289619B662}" type="pres">
      <dgm:prSet presAssocID="{2E2465CF-2945-F440-850C-4804560CAEA5}" presName="childComposite" presStyleCnt="0">
        <dgm:presLayoutVars>
          <dgm:chMax val="0"/>
          <dgm:chPref val="0"/>
        </dgm:presLayoutVars>
      </dgm:prSet>
      <dgm:spPr/>
    </dgm:pt>
    <dgm:pt modelId="{33B10C3B-E014-7144-8BCB-BEF01A8C3DA1}" type="pres">
      <dgm:prSet presAssocID="{2E2465CF-2945-F440-850C-4804560CAEA5}" presName="ChildAccent" presStyleLbl="solidFgAcc1" presStyleIdx="15" presStyleCnt="31"/>
      <dgm:spPr/>
    </dgm:pt>
    <dgm:pt modelId="{278E98C9-0790-BA42-B87B-26BC7F6F0AF8}" type="pres">
      <dgm:prSet presAssocID="{2E2465CF-2945-F440-850C-4804560CAEA5}" presName="Child" presStyleLbl="revTx" presStyleIdx="18" presStyleCnt="38">
        <dgm:presLayoutVars>
          <dgm:chMax val="0"/>
          <dgm:chPref val="0"/>
          <dgm:bulletEnabled val="1"/>
        </dgm:presLayoutVars>
      </dgm:prSet>
      <dgm:spPr/>
    </dgm:pt>
    <dgm:pt modelId="{B13B08E6-648E-8246-8EEA-D653151DF066}" type="pres">
      <dgm:prSet presAssocID="{5D048192-DAAD-974C-98F6-96C5A46ED9AF}" presName="childComposite" presStyleCnt="0">
        <dgm:presLayoutVars>
          <dgm:chMax val="0"/>
          <dgm:chPref val="0"/>
        </dgm:presLayoutVars>
      </dgm:prSet>
      <dgm:spPr/>
    </dgm:pt>
    <dgm:pt modelId="{CE6C5564-14AD-7E43-A3C1-82374C88EB4E}" type="pres">
      <dgm:prSet presAssocID="{5D048192-DAAD-974C-98F6-96C5A46ED9AF}" presName="ChildAccent" presStyleLbl="solidFgAcc1" presStyleIdx="16" presStyleCnt="31"/>
      <dgm:spPr/>
    </dgm:pt>
    <dgm:pt modelId="{1559D606-5821-144E-B8D0-3FF66E2D961A}" type="pres">
      <dgm:prSet presAssocID="{5D048192-DAAD-974C-98F6-96C5A46ED9AF}" presName="Child" presStyleLbl="revTx" presStyleIdx="19" presStyleCnt="38">
        <dgm:presLayoutVars>
          <dgm:chMax val="0"/>
          <dgm:chPref val="0"/>
          <dgm:bulletEnabled val="1"/>
        </dgm:presLayoutVars>
      </dgm:prSet>
      <dgm:spPr/>
    </dgm:pt>
    <dgm:pt modelId="{0C6C7036-F127-AB48-B04D-E3D282EC5FB2}" type="pres">
      <dgm:prSet presAssocID="{C5892922-2BF0-BE4B-8E71-FFBB86BD10AD}" presName="root" presStyleCnt="0">
        <dgm:presLayoutVars>
          <dgm:chMax/>
          <dgm:chPref/>
        </dgm:presLayoutVars>
      </dgm:prSet>
      <dgm:spPr/>
    </dgm:pt>
    <dgm:pt modelId="{46307C6D-D8D6-1549-AB6C-E8F85DE26C76}" type="pres">
      <dgm:prSet presAssocID="{C5892922-2BF0-BE4B-8E71-FFBB86BD10AD}" presName="rootComposite" presStyleCnt="0">
        <dgm:presLayoutVars/>
      </dgm:prSet>
      <dgm:spPr/>
    </dgm:pt>
    <dgm:pt modelId="{A3CF872C-60C3-6D4C-BA7B-2B2D85767444}" type="pres">
      <dgm:prSet presAssocID="{C5892922-2BF0-BE4B-8E71-FFBB86BD10AD}" presName="ParentAccent" presStyleLbl="alignNode1" presStyleIdx="3" presStyleCnt="7"/>
      <dgm:spPr/>
    </dgm:pt>
    <dgm:pt modelId="{BB917F9C-94AC-3B46-8F80-51D42415ED61}" type="pres">
      <dgm:prSet presAssocID="{C5892922-2BF0-BE4B-8E71-FFBB86BD10AD}" presName="ParentSmallAccent" presStyleLbl="fgAcc1" presStyleIdx="3" presStyleCnt="7"/>
      <dgm:spPr/>
    </dgm:pt>
    <dgm:pt modelId="{4F354980-9BD4-D644-A238-421CCC865865}" type="pres">
      <dgm:prSet presAssocID="{C5892922-2BF0-BE4B-8E71-FFBB86BD10AD}" presName="Parent" presStyleLbl="revTx" presStyleIdx="20" presStyleCnt="38">
        <dgm:presLayoutVars>
          <dgm:chMax/>
          <dgm:chPref val="4"/>
          <dgm:bulletEnabled val="1"/>
        </dgm:presLayoutVars>
      </dgm:prSet>
      <dgm:spPr/>
    </dgm:pt>
    <dgm:pt modelId="{C650D1F3-E15C-3849-845D-ACD74433AB2E}" type="pres">
      <dgm:prSet presAssocID="{C5892922-2BF0-BE4B-8E71-FFBB86BD10AD}" presName="childShape" presStyleCnt="0">
        <dgm:presLayoutVars>
          <dgm:chMax val="0"/>
          <dgm:chPref val="0"/>
        </dgm:presLayoutVars>
      </dgm:prSet>
      <dgm:spPr/>
    </dgm:pt>
    <dgm:pt modelId="{957DDE6F-7D8D-E845-B13B-758224CAE1EA}" type="pres">
      <dgm:prSet presAssocID="{1360B80F-819D-8943-B447-FA6AA2FBD625}" presName="childComposite" presStyleCnt="0">
        <dgm:presLayoutVars>
          <dgm:chMax val="0"/>
          <dgm:chPref val="0"/>
        </dgm:presLayoutVars>
      </dgm:prSet>
      <dgm:spPr/>
    </dgm:pt>
    <dgm:pt modelId="{39C91A1F-21FF-8D42-9411-72F2710B9EF8}" type="pres">
      <dgm:prSet presAssocID="{1360B80F-819D-8943-B447-FA6AA2FBD625}" presName="ChildAccent" presStyleLbl="solidFgAcc1" presStyleIdx="17" presStyleCnt="31"/>
      <dgm:spPr/>
    </dgm:pt>
    <dgm:pt modelId="{8094C845-20C9-CA4F-BF6A-CBBAC4EDBCAE}" type="pres">
      <dgm:prSet presAssocID="{1360B80F-819D-8943-B447-FA6AA2FBD625}" presName="Child" presStyleLbl="revTx" presStyleIdx="21" presStyleCnt="38">
        <dgm:presLayoutVars>
          <dgm:chMax val="0"/>
          <dgm:chPref val="0"/>
          <dgm:bulletEnabled val="1"/>
        </dgm:presLayoutVars>
      </dgm:prSet>
      <dgm:spPr/>
    </dgm:pt>
    <dgm:pt modelId="{D0E20DDB-EFD6-644D-8DF1-6FE895DCC969}" type="pres">
      <dgm:prSet presAssocID="{542DFBE1-143D-5442-AD3C-986AA9185CA9}" presName="childComposite" presStyleCnt="0">
        <dgm:presLayoutVars>
          <dgm:chMax val="0"/>
          <dgm:chPref val="0"/>
        </dgm:presLayoutVars>
      </dgm:prSet>
      <dgm:spPr/>
    </dgm:pt>
    <dgm:pt modelId="{AAF62682-6715-E54C-9506-66E18127A2EA}" type="pres">
      <dgm:prSet presAssocID="{542DFBE1-143D-5442-AD3C-986AA9185CA9}" presName="ChildAccent" presStyleLbl="solidFgAcc1" presStyleIdx="18" presStyleCnt="31"/>
      <dgm:spPr/>
    </dgm:pt>
    <dgm:pt modelId="{A68D8EE6-DB6B-724D-BF27-AD48D39989EA}" type="pres">
      <dgm:prSet presAssocID="{542DFBE1-143D-5442-AD3C-986AA9185CA9}" presName="Child" presStyleLbl="revTx" presStyleIdx="22" presStyleCnt="38">
        <dgm:presLayoutVars>
          <dgm:chMax val="0"/>
          <dgm:chPref val="0"/>
          <dgm:bulletEnabled val="1"/>
        </dgm:presLayoutVars>
      </dgm:prSet>
      <dgm:spPr/>
    </dgm:pt>
    <dgm:pt modelId="{79A8114C-8728-EC43-942E-56700A42217E}" type="pres">
      <dgm:prSet presAssocID="{4F3D0481-5FEB-1D4F-A8D3-ABAAF2433324}" presName="childComposite" presStyleCnt="0">
        <dgm:presLayoutVars>
          <dgm:chMax val="0"/>
          <dgm:chPref val="0"/>
        </dgm:presLayoutVars>
      </dgm:prSet>
      <dgm:spPr/>
    </dgm:pt>
    <dgm:pt modelId="{20E3FA9D-BA95-494E-A807-17A096828315}" type="pres">
      <dgm:prSet presAssocID="{4F3D0481-5FEB-1D4F-A8D3-ABAAF2433324}" presName="ChildAccent" presStyleLbl="solidFgAcc1" presStyleIdx="19" presStyleCnt="31"/>
      <dgm:spPr/>
    </dgm:pt>
    <dgm:pt modelId="{595C1763-0EC1-7E4C-9753-1B90EB763F3D}" type="pres">
      <dgm:prSet presAssocID="{4F3D0481-5FEB-1D4F-A8D3-ABAAF2433324}" presName="Child" presStyleLbl="revTx" presStyleIdx="23" presStyleCnt="38">
        <dgm:presLayoutVars>
          <dgm:chMax val="0"/>
          <dgm:chPref val="0"/>
          <dgm:bulletEnabled val="1"/>
        </dgm:presLayoutVars>
      </dgm:prSet>
      <dgm:spPr/>
    </dgm:pt>
    <dgm:pt modelId="{E154490F-FFAD-6F41-B24D-22DE47DBFD5A}" type="pres">
      <dgm:prSet presAssocID="{00083DE9-B035-D140-8745-39E69DA3F3BF}" presName="childComposite" presStyleCnt="0">
        <dgm:presLayoutVars>
          <dgm:chMax val="0"/>
          <dgm:chPref val="0"/>
        </dgm:presLayoutVars>
      </dgm:prSet>
      <dgm:spPr/>
    </dgm:pt>
    <dgm:pt modelId="{F62EF96F-9C56-F943-BC3C-7330076B0F45}" type="pres">
      <dgm:prSet presAssocID="{00083DE9-B035-D140-8745-39E69DA3F3BF}" presName="ChildAccent" presStyleLbl="solidFgAcc1" presStyleIdx="20" presStyleCnt="31"/>
      <dgm:spPr/>
    </dgm:pt>
    <dgm:pt modelId="{1484548B-D77E-2640-92D1-469AAA2407A0}" type="pres">
      <dgm:prSet presAssocID="{00083DE9-B035-D140-8745-39E69DA3F3BF}" presName="Child" presStyleLbl="revTx" presStyleIdx="24" presStyleCnt="38">
        <dgm:presLayoutVars>
          <dgm:chMax val="0"/>
          <dgm:chPref val="0"/>
          <dgm:bulletEnabled val="1"/>
        </dgm:presLayoutVars>
      </dgm:prSet>
      <dgm:spPr/>
    </dgm:pt>
    <dgm:pt modelId="{C8ABBA31-8D4D-FB4B-81AC-BCF648A119C2}" type="pres">
      <dgm:prSet presAssocID="{294ACC07-E707-A844-A584-F1D8B05B3032}" presName="root" presStyleCnt="0">
        <dgm:presLayoutVars>
          <dgm:chMax/>
          <dgm:chPref/>
        </dgm:presLayoutVars>
      </dgm:prSet>
      <dgm:spPr/>
    </dgm:pt>
    <dgm:pt modelId="{711BC918-5529-B74B-9820-5CAD9EA93445}" type="pres">
      <dgm:prSet presAssocID="{294ACC07-E707-A844-A584-F1D8B05B3032}" presName="rootComposite" presStyleCnt="0">
        <dgm:presLayoutVars/>
      </dgm:prSet>
      <dgm:spPr/>
    </dgm:pt>
    <dgm:pt modelId="{90A09926-FD2B-144A-BDB7-7F1F56DDF9AD}" type="pres">
      <dgm:prSet presAssocID="{294ACC07-E707-A844-A584-F1D8B05B3032}" presName="ParentAccent" presStyleLbl="alignNode1" presStyleIdx="4" presStyleCnt="7"/>
      <dgm:spPr/>
    </dgm:pt>
    <dgm:pt modelId="{A6548AC7-53BB-A346-9253-6A226F787399}" type="pres">
      <dgm:prSet presAssocID="{294ACC07-E707-A844-A584-F1D8B05B3032}" presName="ParentSmallAccent" presStyleLbl="fgAcc1" presStyleIdx="4" presStyleCnt="7"/>
      <dgm:spPr/>
    </dgm:pt>
    <dgm:pt modelId="{75D7BEFD-8F83-644A-A6EC-1DCB9C799A75}" type="pres">
      <dgm:prSet presAssocID="{294ACC07-E707-A844-A584-F1D8B05B3032}" presName="Parent" presStyleLbl="revTx" presStyleIdx="25" presStyleCnt="38">
        <dgm:presLayoutVars>
          <dgm:chMax/>
          <dgm:chPref val="4"/>
          <dgm:bulletEnabled val="1"/>
        </dgm:presLayoutVars>
      </dgm:prSet>
      <dgm:spPr/>
    </dgm:pt>
    <dgm:pt modelId="{203B6A8E-479F-E843-8ABE-23A4871795BF}" type="pres">
      <dgm:prSet presAssocID="{294ACC07-E707-A844-A584-F1D8B05B3032}" presName="childShape" presStyleCnt="0">
        <dgm:presLayoutVars>
          <dgm:chMax val="0"/>
          <dgm:chPref val="0"/>
        </dgm:presLayoutVars>
      </dgm:prSet>
      <dgm:spPr/>
    </dgm:pt>
    <dgm:pt modelId="{2E8517DE-3FD4-5743-9B37-D5C05F7F8263}" type="pres">
      <dgm:prSet presAssocID="{E84C77C9-9864-634A-ACD9-4297A8A608E9}" presName="childComposite" presStyleCnt="0">
        <dgm:presLayoutVars>
          <dgm:chMax val="0"/>
          <dgm:chPref val="0"/>
        </dgm:presLayoutVars>
      </dgm:prSet>
      <dgm:spPr/>
    </dgm:pt>
    <dgm:pt modelId="{14109DB5-1EBB-6149-B731-542FE6A9623A}" type="pres">
      <dgm:prSet presAssocID="{E84C77C9-9864-634A-ACD9-4297A8A608E9}" presName="ChildAccent" presStyleLbl="solidFgAcc1" presStyleIdx="21" presStyleCnt="31"/>
      <dgm:spPr/>
    </dgm:pt>
    <dgm:pt modelId="{0ED93564-0A9D-2645-9B75-C29BB74E48EB}" type="pres">
      <dgm:prSet presAssocID="{E84C77C9-9864-634A-ACD9-4297A8A608E9}" presName="Child" presStyleLbl="revTx" presStyleIdx="26" presStyleCnt="38">
        <dgm:presLayoutVars>
          <dgm:chMax val="0"/>
          <dgm:chPref val="0"/>
          <dgm:bulletEnabled val="1"/>
        </dgm:presLayoutVars>
      </dgm:prSet>
      <dgm:spPr/>
    </dgm:pt>
    <dgm:pt modelId="{A7186D8E-EB8F-BA4A-9FF8-AD8D2F440380}" type="pres">
      <dgm:prSet presAssocID="{3D176BCD-283E-3841-A1D7-589D5413BAFB}" presName="childComposite" presStyleCnt="0">
        <dgm:presLayoutVars>
          <dgm:chMax val="0"/>
          <dgm:chPref val="0"/>
        </dgm:presLayoutVars>
      </dgm:prSet>
      <dgm:spPr/>
    </dgm:pt>
    <dgm:pt modelId="{377112A7-EC11-8E41-80BF-CFAAF2FFD396}" type="pres">
      <dgm:prSet presAssocID="{3D176BCD-283E-3841-A1D7-589D5413BAFB}" presName="ChildAccent" presStyleLbl="solidFgAcc1" presStyleIdx="22" presStyleCnt="31"/>
      <dgm:spPr/>
    </dgm:pt>
    <dgm:pt modelId="{CD864A46-7A4C-0348-85AC-C182946E598B}" type="pres">
      <dgm:prSet presAssocID="{3D176BCD-283E-3841-A1D7-589D5413BAFB}" presName="Child" presStyleLbl="revTx" presStyleIdx="27" presStyleCnt="38">
        <dgm:presLayoutVars>
          <dgm:chMax val="0"/>
          <dgm:chPref val="0"/>
          <dgm:bulletEnabled val="1"/>
        </dgm:presLayoutVars>
      </dgm:prSet>
      <dgm:spPr/>
    </dgm:pt>
    <dgm:pt modelId="{5ACC381F-3880-0E4B-80AF-1916C68B9BB3}" type="pres">
      <dgm:prSet presAssocID="{674C6ACC-10CC-A24E-AB02-3378ACAEF37F}" presName="childComposite" presStyleCnt="0">
        <dgm:presLayoutVars>
          <dgm:chMax val="0"/>
          <dgm:chPref val="0"/>
        </dgm:presLayoutVars>
      </dgm:prSet>
      <dgm:spPr/>
    </dgm:pt>
    <dgm:pt modelId="{CC59DF7B-E5EB-B740-B11E-02971C221185}" type="pres">
      <dgm:prSet presAssocID="{674C6ACC-10CC-A24E-AB02-3378ACAEF37F}" presName="ChildAccent" presStyleLbl="solidFgAcc1" presStyleIdx="23" presStyleCnt="31"/>
      <dgm:spPr/>
    </dgm:pt>
    <dgm:pt modelId="{9F512F45-6D7C-E649-8160-1495C9CFA729}" type="pres">
      <dgm:prSet presAssocID="{674C6ACC-10CC-A24E-AB02-3378ACAEF37F}" presName="Child" presStyleLbl="revTx" presStyleIdx="28" presStyleCnt="38">
        <dgm:presLayoutVars>
          <dgm:chMax val="0"/>
          <dgm:chPref val="0"/>
          <dgm:bulletEnabled val="1"/>
        </dgm:presLayoutVars>
      </dgm:prSet>
      <dgm:spPr/>
    </dgm:pt>
    <dgm:pt modelId="{B763C317-CBEE-4041-94B8-A41BB04D275C}" type="pres">
      <dgm:prSet presAssocID="{66F594B9-022F-9F4B-99DB-588FAF2D923D}" presName="root" presStyleCnt="0">
        <dgm:presLayoutVars>
          <dgm:chMax/>
          <dgm:chPref/>
        </dgm:presLayoutVars>
      </dgm:prSet>
      <dgm:spPr/>
    </dgm:pt>
    <dgm:pt modelId="{95D222A5-6666-7545-A16F-0E739CD21A89}" type="pres">
      <dgm:prSet presAssocID="{66F594B9-022F-9F4B-99DB-588FAF2D923D}" presName="rootComposite" presStyleCnt="0">
        <dgm:presLayoutVars/>
      </dgm:prSet>
      <dgm:spPr/>
    </dgm:pt>
    <dgm:pt modelId="{56C86620-4B66-A840-BADF-FB6A96E64092}" type="pres">
      <dgm:prSet presAssocID="{66F594B9-022F-9F4B-99DB-588FAF2D923D}" presName="ParentAccent" presStyleLbl="alignNode1" presStyleIdx="5" presStyleCnt="7"/>
      <dgm:spPr/>
    </dgm:pt>
    <dgm:pt modelId="{EF5135B6-F2B7-E44B-BBD6-824E7C3B46DA}" type="pres">
      <dgm:prSet presAssocID="{66F594B9-022F-9F4B-99DB-588FAF2D923D}" presName="ParentSmallAccent" presStyleLbl="fgAcc1" presStyleIdx="5" presStyleCnt="7"/>
      <dgm:spPr/>
    </dgm:pt>
    <dgm:pt modelId="{7CE9D890-2809-1142-B909-82A3ACEB346E}" type="pres">
      <dgm:prSet presAssocID="{66F594B9-022F-9F4B-99DB-588FAF2D923D}" presName="Parent" presStyleLbl="revTx" presStyleIdx="29" presStyleCnt="38">
        <dgm:presLayoutVars>
          <dgm:chMax/>
          <dgm:chPref val="4"/>
          <dgm:bulletEnabled val="1"/>
        </dgm:presLayoutVars>
      </dgm:prSet>
      <dgm:spPr/>
    </dgm:pt>
    <dgm:pt modelId="{5849C174-A783-6C4B-8B8B-DB0E5F5BB534}" type="pres">
      <dgm:prSet presAssocID="{66F594B9-022F-9F4B-99DB-588FAF2D923D}" presName="childShape" presStyleCnt="0">
        <dgm:presLayoutVars>
          <dgm:chMax val="0"/>
          <dgm:chPref val="0"/>
        </dgm:presLayoutVars>
      </dgm:prSet>
      <dgm:spPr/>
    </dgm:pt>
    <dgm:pt modelId="{73F847E8-FA89-F54E-AD6F-F4510D357B96}" type="pres">
      <dgm:prSet presAssocID="{89A13383-1062-A64B-8395-D53392CAEDED}" presName="childComposite" presStyleCnt="0">
        <dgm:presLayoutVars>
          <dgm:chMax val="0"/>
          <dgm:chPref val="0"/>
        </dgm:presLayoutVars>
      </dgm:prSet>
      <dgm:spPr/>
    </dgm:pt>
    <dgm:pt modelId="{45B8DDDD-45BA-AF4E-ACBA-123733717C92}" type="pres">
      <dgm:prSet presAssocID="{89A13383-1062-A64B-8395-D53392CAEDED}" presName="ChildAccent" presStyleLbl="solidFgAcc1" presStyleIdx="24" presStyleCnt="31"/>
      <dgm:spPr/>
    </dgm:pt>
    <dgm:pt modelId="{151F09A9-D419-544A-BD90-2F2F02C57D84}" type="pres">
      <dgm:prSet presAssocID="{89A13383-1062-A64B-8395-D53392CAEDED}" presName="Child" presStyleLbl="revTx" presStyleIdx="30" presStyleCnt="38">
        <dgm:presLayoutVars>
          <dgm:chMax val="0"/>
          <dgm:chPref val="0"/>
          <dgm:bulletEnabled val="1"/>
        </dgm:presLayoutVars>
      </dgm:prSet>
      <dgm:spPr/>
    </dgm:pt>
    <dgm:pt modelId="{36E2D633-DB2E-1B46-BF3D-E6EA75130A46}" type="pres">
      <dgm:prSet presAssocID="{488575E0-10AD-0047-B1B8-0EAF5414CA03}" presName="childComposite" presStyleCnt="0">
        <dgm:presLayoutVars>
          <dgm:chMax val="0"/>
          <dgm:chPref val="0"/>
        </dgm:presLayoutVars>
      </dgm:prSet>
      <dgm:spPr/>
    </dgm:pt>
    <dgm:pt modelId="{6C239EF9-9BE8-5B4B-81E5-69DD3C811BD6}" type="pres">
      <dgm:prSet presAssocID="{488575E0-10AD-0047-B1B8-0EAF5414CA03}" presName="ChildAccent" presStyleLbl="solidFgAcc1" presStyleIdx="25" presStyleCnt="31"/>
      <dgm:spPr/>
    </dgm:pt>
    <dgm:pt modelId="{207AE4C2-8592-AD46-8E2B-3190308935CB}" type="pres">
      <dgm:prSet presAssocID="{488575E0-10AD-0047-B1B8-0EAF5414CA03}" presName="Child" presStyleLbl="revTx" presStyleIdx="31" presStyleCnt="38">
        <dgm:presLayoutVars>
          <dgm:chMax val="0"/>
          <dgm:chPref val="0"/>
          <dgm:bulletEnabled val="1"/>
        </dgm:presLayoutVars>
      </dgm:prSet>
      <dgm:spPr/>
    </dgm:pt>
    <dgm:pt modelId="{FD7B74DC-2B84-AE49-BB3F-85971289EB73}" type="pres">
      <dgm:prSet presAssocID="{E4EBE733-37C8-834D-A2EC-84F19D019FAF}" presName="root" presStyleCnt="0">
        <dgm:presLayoutVars>
          <dgm:chMax/>
          <dgm:chPref/>
        </dgm:presLayoutVars>
      </dgm:prSet>
      <dgm:spPr/>
    </dgm:pt>
    <dgm:pt modelId="{FBF944C9-608D-2846-AF85-D6BE3D7C3DD0}" type="pres">
      <dgm:prSet presAssocID="{E4EBE733-37C8-834D-A2EC-84F19D019FAF}" presName="rootComposite" presStyleCnt="0">
        <dgm:presLayoutVars/>
      </dgm:prSet>
      <dgm:spPr/>
    </dgm:pt>
    <dgm:pt modelId="{F39986DF-AC92-744D-B2BE-6119BCEA80F8}" type="pres">
      <dgm:prSet presAssocID="{E4EBE733-37C8-834D-A2EC-84F19D019FAF}" presName="ParentAccent" presStyleLbl="alignNode1" presStyleIdx="6" presStyleCnt="7"/>
      <dgm:spPr/>
    </dgm:pt>
    <dgm:pt modelId="{776C6CE2-ABDD-5B4D-97E8-4504B6F461DD}" type="pres">
      <dgm:prSet presAssocID="{E4EBE733-37C8-834D-A2EC-84F19D019FAF}" presName="ParentSmallAccent" presStyleLbl="fgAcc1" presStyleIdx="6" presStyleCnt="7"/>
      <dgm:spPr/>
    </dgm:pt>
    <dgm:pt modelId="{964AC4B3-1CED-B742-BB22-6E0C088FFF57}" type="pres">
      <dgm:prSet presAssocID="{E4EBE733-37C8-834D-A2EC-84F19D019FAF}" presName="Parent" presStyleLbl="revTx" presStyleIdx="32" presStyleCnt="38">
        <dgm:presLayoutVars>
          <dgm:chMax/>
          <dgm:chPref val="4"/>
          <dgm:bulletEnabled val="1"/>
        </dgm:presLayoutVars>
      </dgm:prSet>
      <dgm:spPr/>
    </dgm:pt>
    <dgm:pt modelId="{3F64E024-671A-174E-A759-B082CAAEE1A9}" type="pres">
      <dgm:prSet presAssocID="{E4EBE733-37C8-834D-A2EC-84F19D019FAF}" presName="childShape" presStyleCnt="0">
        <dgm:presLayoutVars>
          <dgm:chMax val="0"/>
          <dgm:chPref val="0"/>
        </dgm:presLayoutVars>
      </dgm:prSet>
      <dgm:spPr/>
    </dgm:pt>
    <dgm:pt modelId="{185E9F7D-50E9-B94F-9C33-0F35B478612D}" type="pres">
      <dgm:prSet presAssocID="{011BBDEE-A5F7-134F-8FEC-0B750FD23AAD}" presName="childComposite" presStyleCnt="0">
        <dgm:presLayoutVars>
          <dgm:chMax val="0"/>
          <dgm:chPref val="0"/>
        </dgm:presLayoutVars>
      </dgm:prSet>
      <dgm:spPr/>
    </dgm:pt>
    <dgm:pt modelId="{7DC1CEFB-17D3-2141-A722-941B4E17C546}" type="pres">
      <dgm:prSet presAssocID="{011BBDEE-A5F7-134F-8FEC-0B750FD23AAD}" presName="ChildAccent" presStyleLbl="solidFgAcc1" presStyleIdx="26" presStyleCnt="31"/>
      <dgm:spPr/>
    </dgm:pt>
    <dgm:pt modelId="{3A3058C4-B7ED-BC4D-961D-99B514923884}" type="pres">
      <dgm:prSet presAssocID="{011BBDEE-A5F7-134F-8FEC-0B750FD23AAD}" presName="Child" presStyleLbl="revTx" presStyleIdx="33" presStyleCnt="38">
        <dgm:presLayoutVars>
          <dgm:chMax val="0"/>
          <dgm:chPref val="0"/>
          <dgm:bulletEnabled val="1"/>
        </dgm:presLayoutVars>
      </dgm:prSet>
      <dgm:spPr/>
    </dgm:pt>
    <dgm:pt modelId="{D3568535-8665-7B4A-9849-91858F292878}" type="pres">
      <dgm:prSet presAssocID="{B023A592-D2DA-5F43-A206-4D3BE073AAF8}" presName="childComposite" presStyleCnt="0">
        <dgm:presLayoutVars>
          <dgm:chMax val="0"/>
          <dgm:chPref val="0"/>
        </dgm:presLayoutVars>
      </dgm:prSet>
      <dgm:spPr/>
    </dgm:pt>
    <dgm:pt modelId="{BD4125C8-8AE8-9643-AE3D-46DA53BB6E20}" type="pres">
      <dgm:prSet presAssocID="{B023A592-D2DA-5F43-A206-4D3BE073AAF8}" presName="ChildAccent" presStyleLbl="solidFgAcc1" presStyleIdx="27" presStyleCnt="31"/>
      <dgm:spPr/>
    </dgm:pt>
    <dgm:pt modelId="{4FA72B5A-711B-C642-9BD0-8292AA671BC8}" type="pres">
      <dgm:prSet presAssocID="{B023A592-D2DA-5F43-A206-4D3BE073AAF8}" presName="Child" presStyleLbl="revTx" presStyleIdx="34" presStyleCnt="38">
        <dgm:presLayoutVars>
          <dgm:chMax val="0"/>
          <dgm:chPref val="0"/>
          <dgm:bulletEnabled val="1"/>
        </dgm:presLayoutVars>
      </dgm:prSet>
      <dgm:spPr/>
    </dgm:pt>
    <dgm:pt modelId="{C8B14AA2-8D46-FA4E-A398-925679999987}" type="pres">
      <dgm:prSet presAssocID="{2C7C22EE-07C8-C74A-A760-1482C7FABCE2}" presName="childComposite" presStyleCnt="0">
        <dgm:presLayoutVars>
          <dgm:chMax val="0"/>
          <dgm:chPref val="0"/>
        </dgm:presLayoutVars>
      </dgm:prSet>
      <dgm:spPr/>
    </dgm:pt>
    <dgm:pt modelId="{AE7A0306-126E-DC44-B039-BC6ABE74EAE8}" type="pres">
      <dgm:prSet presAssocID="{2C7C22EE-07C8-C74A-A760-1482C7FABCE2}" presName="ChildAccent" presStyleLbl="solidFgAcc1" presStyleIdx="28" presStyleCnt="31"/>
      <dgm:spPr/>
    </dgm:pt>
    <dgm:pt modelId="{4FE37203-EAF4-4E4F-A3F1-7088E1025C74}" type="pres">
      <dgm:prSet presAssocID="{2C7C22EE-07C8-C74A-A760-1482C7FABCE2}" presName="Child" presStyleLbl="revTx" presStyleIdx="35" presStyleCnt="38">
        <dgm:presLayoutVars>
          <dgm:chMax val="0"/>
          <dgm:chPref val="0"/>
          <dgm:bulletEnabled val="1"/>
        </dgm:presLayoutVars>
      </dgm:prSet>
      <dgm:spPr/>
    </dgm:pt>
    <dgm:pt modelId="{A7179F7A-E2A2-0441-BDD6-512754150A3E}" type="pres">
      <dgm:prSet presAssocID="{62B74E91-6677-5E4A-A529-3FE839AD4FD6}" presName="childComposite" presStyleCnt="0">
        <dgm:presLayoutVars>
          <dgm:chMax val="0"/>
          <dgm:chPref val="0"/>
        </dgm:presLayoutVars>
      </dgm:prSet>
      <dgm:spPr/>
    </dgm:pt>
    <dgm:pt modelId="{D320B3DC-88DC-2042-B237-35C3BC6169FE}" type="pres">
      <dgm:prSet presAssocID="{62B74E91-6677-5E4A-A529-3FE839AD4FD6}" presName="ChildAccent" presStyleLbl="solidFgAcc1" presStyleIdx="29" presStyleCnt="31"/>
      <dgm:spPr/>
    </dgm:pt>
    <dgm:pt modelId="{CA51687D-82A5-D44B-A263-B709AAE76860}" type="pres">
      <dgm:prSet presAssocID="{62B74E91-6677-5E4A-A529-3FE839AD4FD6}" presName="Child" presStyleLbl="revTx" presStyleIdx="36" presStyleCnt="38">
        <dgm:presLayoutVars>
          <dgm:chMax val="0"/>
          <dgm:chPref val="0"/>
          <dgm:bulletEnabled val="1"/>
        </dgm:presLayoutVars>
      </dgm:prSet>
      <dgm:spPr/>
    </dgm:pt>
    <dgm:pt modelId="{0EB24675-6731-CD4D-A18E-22B6A427D9C8}" type="pres">
      <dgm:prSet presAssocID="{11463BC5-0B0C-2B48-85C2-88055E2E1DAB}" presName="childComposite" presStyleCnt="0">
        <dgm:presLayoutVars>
          <dgm:chMax val="0"/>
          <dgm:chPref val="0"/>
        </dgm:presLayoutVars>
      </dgm:prSet>
      <dgm:spPr/>
    </dgm:pt>
    <dgm:pt modelId="{823BCF6D-6F1D-F641-8B33-339F718CADFC}" type="pres">
      <dgm:prSet presAssocID="{11463BC5-0B0C-2B48-85C2-88055E2E1DAB}" presName="ChildAccent" presStyleLbl="solidFgAcc1" presStyleIdx="30" presStyleCnt="31"/>
      <dgm:spPr/>
    </dgm:pt>
    <dgm:pt modelId="{9176578E-538C-B04C-B777-413AD1D17228}" type="pres">
      <dgm:prSet presAssocID="{11463BC5-0B0C-2B48-85C2-88055E2E1DAB}" presName="Child" presStyleLbl="revTx" presStyleIdx="37" presStyleCnt="38">
        <dgm:presLayoutVars>
          <dgm:chMax val="0"/>
          <dgm:chPref val="0"/>
          <dgm:bulletEnabled val="1"/>
        </dgm:presLayoutVars>
      </dgm:prSet>
      <dgm:spPr/>
    </dgm:pt>
  </dgm:ptLst>
  <dgm:cxnLst>
    <dgm:cxn modelId="{12F8FB01-C6E7-C74C-BF52-018E200D906A}" srcId="{161BE97B-FA47-3C4D-893D-CC109BDF857F}" destId="{C027A03C-BE1F-1743-9035-DD2C85AA8C5F}" srcOrd="4" destOrd="0" parTransId="{F7F16834-B42C-6646-8B5D-864FC1FF9BA9}" sibTransId="{E336E578-8DFF-5A45-B400-0611D147952F}"/>
    <dgm:cxn modelId="{305AAB0B-9895-9E43-AD66-15471F2213A6}" srcId="{E4EBE733-37C8-834D-A2EC-84F19D019FAF}" destId="{011BBDEE-A5F7-134F-8FEC-0B750FD23AAD}" srcOrd="0" destOrd="0" parTransId="{EAE2F96F-EF0F-A041-857F-5A31307CB849}" sibTransId="{5C5277FC-6AA7-904E-A2FB-744A2C67371B}"/>
    <dgm:cxn modelId="{9E382D0C-53AC-884C-9198-596364B81A78}" type="presOf" srcId="{66F594B9-022F-9F4B-99DB-588FAF2D923D}" destId="{7CE9D890-2809-1142-B909-82A3ACEB346E}" srcOrd="0" destOrd="0" presId="urn:microsoft.com/office/officeart/2008/layout/SquareAccentList"/>
    <dgm:cxn modelId="{6F7A7E0C-D3B4-0547-95DC-8442CAE00705}" srcId="{8C8C8238-6FC5-AC4F-928C-9D96D8E08E75}" destId="{AB52EB8C-D97E-1840-A1E6-66292B7F5DF4}" srcOrd="3" destOrd="0" parTransId="{E685BEC2-4ED8-1946-9859-A14A40DF11EC}" sibTransId="{4DB3F0A0-847E-A747-A45D-27F721E264D0}"/>
    <dgm:cxn modelId="{BAF4940E-42EB-EA4E-966F-450F72479BC9}" type="presOf" srcId="{F12DE749-8D64-1A4A-B8A6-8FD6C37F33C1}" destId="{7A055931-7E97-8045-A70C-D76C6BC05AA3}" srcOrd="0" destOrd="0" presId="urn:microsoft.com/office/officeart/2008/layout/SquareAccentList"/>
    <dgm:cxn modelId="{01A3CA0F-1D4A-0A43-8EA3-5253EC9D7A9F}" srcId="{1132B92D-A798-1B4E-9D81-A4BDCBAFF90F}" destId="{D35FBD53-21AB-F44E-A164-0AC29B7C89DD}" srcOrd="0" destOrd="0" parTransId="{86B4E473-2FB7-FB49-865E-456950893BDC}" sibTransId="{63B2E242-79F8-E343-92F2-0CFC89CD97C2}"/>
    <dgm:cxn modelId="{EB975421-ADCF-8848-B4B9-645A247694A5}" srcId="{1D601B3D-111D-BD46-9E08-BBF2D22DAA0A}" destId="{C5892922-2BF0-BE4B-8E71-FFBB86BD10AD}" srcOrd="3" destOrd="0" parTransId="{1709D836-D863-AB40-8B2A-C0F2216A137C}" sibTransId="{90EB9D74-F881-4A4A-AD2E-833C65FB324F}"/>
    <dgm:cxn modelId="{F4E34D28-8BC8-5C49-B4AB-0ED6926A7924}" type="presOf" srcId="{2E2465CF-2945-F440-850C-4804560CAEA5}" destId="{278E98C9-0790-BA42-B87B-26BC7F6F0AF8}" srcOrd="0" destOrd="0" presId="urn:microsoft.com/office/officeart/2008/layout/SquareAccentList"/>
    <dgm:cxn modelId="{1BEA1D2E-BF0C-8D4B-AD41-EB2E5ACD2439}" srcId="{8C8C8238-6FC5-AC4F-928C-9D96D8E08E75}" destId="{2C40A34B-C653-8142-B5A7-03FB5A16070D}" srcOrd="1" destOrd="0" parTransId="{FBD0E36F-184F-054C-9BA5-E793AF61C81A}" sibTransId="{2A0D943D-59D1-D442-811C-45BD327120A6}"/>
    <dgm:cxn modelId="{42591C30-3DF9-2A4B-87B0-6F444F9660B9}" type="presOf" srcId="{FE835DA8-A536-E24D-81CA-2689424EFA30}" destId="{E6C890DA-1AD8-974B-B109-51E9BD678E78}" srcOrd="0" destOrd="0" presId="urn:microsoft.com/office/officeart/2008/layout/SquareAccentList"/>
    <dgm:cxn modelId="{1E4B9833-ED98-EA40-AB4E-F9A035E55E49}" srcId="{1132B92D-A798-1B4E-9D81-A4BDCBAFF90F}" destId="{A82CE887-1C03-0249-A614-62E9AB6496C4}" srcOrd="1" destOrd="0" parTransId="{994BEF0A-160B-6249-AF84-ECE33064E19F}" sibTransId="{602D14AA-F615-1946-BDFF-7E17863C6BCF}"/>
    <dgm:cxn modelId="{C1C5C933-CBB7-DC40-9C9B-F67C35CEDAEA}" srcId="{294ACC07-E707-A844-A584-F1D8B05B3032}" destId="{3D176BCD-283E-3841-A1D7-589D5413BAFB}" srcOrd="1" destOrd="0" parTransId="{D37C0907-AB83-8E42-91CF-D076732D8658}" sibTransId="{0981A65B-355C-8A49-9EC8-41DEEADEB3BB}"/>
    <dgm:cxn modelId="{780A0834-2960-D649-B191-D0FB72C00234}" srcId="{66F594B9-022F-9F4B-99DB-588FAF2D923D}" destId="{89A13383-1062-A64B-8395-D53392CAEDED}" srcOrd="0" destOrd="0" parTransId="{183C5D8D-9F06-E54D-8730-FF4CCADB4ADD}" sibTransId="{C2168978-DABD-984C-8C06-F505CB64E067}"/>
    <dgm:cxn modelId="{DFC02534-0D2E-394A-AD41-5611DA96780A}" srcId="{294ACC07-E707-A844-A584-F1D8B05B3032}" destId="{674C6ACC-10CC-A24E-AB02-3378ACAEF37F}" srcOrd="2" destOrd="0" parTransId="{82BEC5CF-5912-B14C-AFFA-16D5DA5239B4}" sibTransId="{88134BD9-2541-FD49-AA7F-661688CA820D}"/>
    <dgm:cxn modelId="{44BB7839-C1B1-8848-A19D-EF4F500D5924}" srcId="{C5892922-2BF0-BE4B-8E71-FFBB86BD10AD}" destId="{542DFBE1-143D-5442-AD3C-986AA9185CA9}" srcOrd="1" destOrd="0" parTransId="{E9DC7392-367B-1146-BD9E-83E137CA358A}" sibTransId="{7B3695F3-2813-E446-A943-B76AF9052A1D}"/>
    <dgm:cxn modelId="{5767AB39-DE12-484B-B310-C683EB832BF6}" srcId="{1D601B3D-111D-BD46-9E08-BBF2D22DAA0A}" destId="{294ACC07-E707-A844-A584-F1D8B05B3032}" srcOrd="4" destOrd="0" parTransId="{85A3D6F3-8E4C-0042-AD16-B0B482EAA47A}" sibTransId="{62C8BA43-5B93-1940-8EF0-C1F204D786D2}"/>
    <dgm:cxn modelId="{BB4D043A-DF74-5046-BAF5-39B9D4B65935}" srcId="{1132B92D-A798-1B4E-9D81-A4BDCBAFF90F}" destId="{2E2465CF-2945-F440-850C-4804560CAEA5}" srcOrd="2" destOrd="0" parTransId="{DD73BB91-230E-4E42-B81F-BAEDF10854AF}" sibTransId="{FAE66B3B-1E11-A149-BCC9-8988C8965A6A}"/>
    <dgm:cxn modelId="{D65B4F3A-AC10-034D-864A-E851CE9B2F5B}" type="presOf" srcId="{1360B80F-819D-8943-B447-FA6AA2FBD625}" destId="{8094C845-20C9-CA4F-BF6A-CBBAC4EDBCAE}" srcOrd="0" destOrd="0" presId="urn:microsoft.com/office/officeart/2008/layout/SquareAccentList"/>
    <dgm:cxn modelId="{77B4EF3C-51DC-7742-B2C9-EF9A85A2E3C7}" type="presOf" srcId="{89A13383-1062-A64B-8395-D53392CAEDED}" destId="{151F09A9-D419-544A-BD90-2F2F02C57D84}" srcOrd="0" destOrd="0" presId="urn:microsoft.com/office/officeart/2008/layout/SquareAccentList"/>
    <dgm:cxn modelId="{0095463F-C6E7-F249-BA79-83362CEFE99F}" type="presOf" srcId="{D35FBD53-21AB-F44E-A164-0AC29B7C89DD}" destId="{41F5437C-8633-994D-8EAC-7F12D7A143DC}" srcOrd="0" destOrd="0" presId="urn:microsoft.com/office/officeart/2008/layout/SquareAccentList"/>
    <dgm:cxn modelId="{B98DF94B-69B3-D74A-8594-1E8630BC73CA}" srcId="{294ACC07-E707-A844-A584-F1D8B05B3032}" destId="{E84C77C9-9864-634A-ACD9-4297A8A608E9}" srcOrd="0" destOrd="0" parTransId="{89741C58-5B21-4F48-BD11-F26C94B3E3D1}" sibTransId="{29BCB439-FF67-4B43-852E-40A5E8F4F62D}"/>
    <dgm:cxn modelId="{B2546D4F-E9C9-B84F-B279-4B229562AD4E}" type="presOf" srcId="{161BE97B-FA47-3C4D-893D-CC109BDF857F}" destId="{BEF0CD38-A29C-8241-BE7F-C20D3EAAA498}" srcOrd="0" destOrd="0" presId="urn:microsoft.com/office/officeart/2008/layout/SquareAccentList"/>
    <dgm:cxn modelId="{7C839C51-A163-5842-BFE6-A33ECE5D57ED}" type="presOf" srcId="{C5892922-2BF0-BE4B-8E71-FFBB86BD10AD}" destId="{4F354980-9BD4-D644-A238-421CCC865865}" srcOrd="0" destOrd="0" presId="urn:microsoft.com/office/officeart/2008/layout/SquareAccentList"/>
    <dgm:cxn modelId="{0E547B52-EC51-374D-8D2F-5C0121E23C0C}" type="presOf" srcId="{4F3D0481-5FEB-1D4F-A8D3-ABAAF2433324}" destId="{595C1763-0EC1-7E4C-9753-1B90EB763F3D}" srcOrd="0" destOrd="0" presId="urn:microsoft.com/office/officeart/2008/layout/SquareAccentList"/>
    <dgm:cxn modelId="{11684B54-8768-C244-9D12-6C1145947334}" type="presOf" srcId="{2C7C22EE-07C8-C74A-A760-1482C7FABCE2}" destId="{4FE37203-EAF4-4E4F-A3F1-7088E1025C74}" srcOrd="0" destOrd="0" presId="urn:microsoft.com/office/officeart/2008/layout/SquareAccentList"/>
    <dgm:cxn modelId="{F9241C58-CD97-D94F-9565-3CAF10BC6D28}" srcId="{8C8C8238-6FC5-AC4F-928C-9D96D8E08E75}" destId="{F12DE749-8D64-1A4A-B8A6-8FD6C37F33C1}" srcOrd="0" destOrd="0" parTransId="{EE213CFA-639A-374F-814E-13F3CED13B7A}" sibTransId="{B5969BF7-2F4B-F147-A5C5-5A472354D25F}"/>
    <dgm:cxn modelId="{3D946659-78FC-3E4E-95D3-1177084AADA2}" type="presOf" srcId="{E84C77C9-9864-634A-ACD9-4297A8A608E9}" destId="{0ED93564-0A9D-2645-9B75-C29BB74E48EB}" srcOrd="0" destOrd="0" presId="urn:microsoft.com/office/officeart/2008/layout/SquareAccentList"/>
    <dgm:cxn modelId="{2F72075B-6C5C-AC44-9FA6-79E3C22A2F18}" type="presOf" srcId="{11463BC5-0B0C-2B48-85C2-88055E2E1DAB}" destId="{9176578E-538C-B04C-B777-413AD1D17228}" srcOrd="0" destOrd="0" presId="urn:microsoft.com/office/officeart/2008/layout/SquareAccentList"/>
    <dgm:cxn modelId="{89728A6A-61F5-4141-B61D-0315D575FCD5}" srcId="{161BE97B-FA47-3C4D-893D-CC109BDF857F}" destId="{FE835DA8-A536-E24D-81CA-2689424EFA30}" srcOrd="5" destOrd="0" parTransId="{C0506419-1B84-2441-A7F9-F5337EBBC5A3}" sibTransId="{36E64EA3-2B45-BB44-B41F-48093405DB4A}"/>
    <dgm:cxn modelId="{5AEE856B-997C-024C-8C26-D02238E5F33F}" srcId="{161BE97B-FA47-3C4D-893D-CC109BDF857F}" destId="{DC078D75-563F-D54F-87A3-E70B4F4B2994}" srcOrd="0" destOrd="0" parTransId="{E3D5A437-32F1-4248-843C-2807BCE82583}" sibTransId="{F67CF04E-6632-3D4D-BC19-74D602A78A96}"/>
    <dgm:cxn modelId="{5113B56C-2650-B241-942D-704C9E0F352E}" srcId="{E4EBE733-37C8-834D-A2EC-84F19D019FAF}" destId="{B023A592-D2DA-5F43-A206-4D3BE073AAF8}" srcOrd="1" destOrd="0" parTransId="{AB31EE79-C969-E240-91B7-28A5810FA5E2}" sibTransId="{65478E13-03EF-624B-B5C8-50B34D938C0F}"/>
    <dgm:cxn modelId="{C439CC74-93FB-3D42-8F20-948A47CA3738}" type="presOf" srcId="{00083DE9-B035-D140-8745-39E69DA3F3BF}" destId="{1484548B-D77E-2640-92D1-469AAA2407A0}" srcOrd="0" destOrd="0" presId="urn:microsoft.com/office/officeart/2008/layout/SquareAccentList"/>
    <dgm:cxn modelId="{A7E6127C-68EB-2F4C-949A-B384878896C2}" srcId="{C5892922-2BF0-BE4B-8E71-FFBB86BD10AD}" destId="{1360B80F-819D-8943-B447-FA6AA2FBD625}" srcOrd="0" destOrd="0" parTransId="{B6351D70-6F80-C849-BE15-533DC82BAD52}" sibTransId="{AA94449F-64D4-FD4A-965F-122AB7AB470F}"/>
    <dgm:cxn modelId="{9D74A67F-AFFD-0C44-9D80-B61D935779CE}" type="presOf" srcId="{2C40A34B-C653-8142-B5A7-03FB5A16070D}" destId="{5D32E2C2-B317-A348-9A51-70F690F13280}" srcOrd="0" destOrd="0" presId="urn:microsoft.com/office/officeart/2008/layout/SquareAccentList"/>
    <dgm:cxn modelId="{C7B36485-FE57-DA4E-95EF-F253C80F1102}" type="presOf" srcId="{1D601B3D-111D-BD46-9E08-BBF2D22DAA0A}" destId="{A28636C0-2257-C845-A12F-16961869030B}" srcOrd="0" destOrd="0" presId="urn:microsoft.com/office/officeart/2008/layout/SquareAccentList"/>
    <dgm:cxn modelId="{BA35E788-D18C-AE4F-8123-12F06D00AC72}" type="presOf" srcId="{A82CE887-1C03-0249-A614-62E9AB6496C4}" destId="{C1AAC621-7116-E243-BA30-26F5AE01E721}" srcOrd="0" destOrd="0" presId="urn:microsoft.com/office/officeart/2008/layout/SquareAccentList"/>
    <dgm:cxn modelId="{F983F68D-DB9B-B44C-9135-3F8656587172}" type="presOf" srcId="{859B311F-435B-2248-B042-5D3A3B0FAA3E}" destId="{9AE5D233-C789-5C40-B57F-DD7B6B00CB4C}" srcOrd="0" destOrd="0" presId="urn:microsoft.com/office/officeart/2008/layout/SquareAccentList"/>
    <dgm:cxn modelId="{DF5AD68E-5559-A14E-B1F3-A1D8B024F2A5}" type="presOf" srcId="{FE11E672-0A61-AD49-A94B-19F0F43DF619}" destId="{E967E1C3-4678-A54F-B2C0-C87902064771}" srcOrd="0" destOrd="0" presId="urn:microsoft.com/office/officeart/2008/layout/SquareAccentList"/>
    <dgm:cxn modelId="{6A1AB690-BE70-C745-8601-9B2E2E69B363}" type="presOf" srcId="{950E1B54-6D13-884F-9A25-48C9DE796B0E}" destId="{C20915C6-D49A-7544-BCDB-614A46DFD874}" srcOrd="0" destOrd="0" presId="urn:microsoft.com/office/officeart/2008/layout/SquareAccentList"/>
    <dgm:cxn modelId="{706A2597-66F7-A24F-AF33-BD95404547AD}" type="presOf" srcId="{294ACC07-E707-A844-A584-F1D8B05B3032}" destId="{75D7BEFD-8F83-644A-A6EC-1DCB9C799A75}" srcOrd="0" destOrd="0" presId="urn:microsoft.com/office/officeart/2008/layout/SquareAccentList"/>
    <dgm:cxn modelId="{3858A699-83B5-9748-A5C5-6DD9F1A83D13}" type="presOf" srcId="{C027A03C-BE1F-1743-9035-DD2C85AA8C5F}" destId="{D28C3A4D-E3E1-2A43-B7DC-8943B397EC78}" srcOrd="0" destOrd="0" presId="urn:microsoft.com/office/officeart/2008/layout/SquareAccentList"/>
    <dgm:cxn modelId="{BDB8F99B-F1B0-7B43-A756-677851E8D752}" type="presOf" srcId="{5D048192-DAAD-974C-98F6-96C5A46ED9AF}" destId="{1559D606-5821-144E-B8D0-3FF66E2D961A}" srcOrd="0" destOrd="0" presId="urn:microsoft.com/office/officeart/2008/layout/SquareAccentList"/>
    <dgm:cxn modelId="{D530F99C-C291-FD48-86C1-32A819759508}" type="presOf" srcId="{C5DFD783-580C-154E-9988-0753D0A8821B}" destId="{258D0076-AF16-164E-84B8-F3D228E43FE6}" srcOrd="0" destOrd="0" presId="urn:microsoft.com/office/officeart/2008/layout/SquareAccentList"/>
    <dgm:cxn modelId="{6D2433A4-0779-9448-8624-51A5E7DAEA72}" type="presOf" srcId="{488575E0-10AD-0047-B1B8-0EAF5414CA03}" destId="{207AE4C2-8592-AD46-8E2B-3190308935CB}" srcOrd="0" destOrd="0" presId="urn:microsoft.com/office/officeart/2008/layout/SquareAccentList"/>
    <dgm:cxn modelId="{63EB2DA5-5FFE-1C4E-8A22-EE925EACFA6A}" srcId="{C5892922-2BF0-BE4B-8E71-FFBB86BD10AD}" destId="{00083DE9-B035-D140-8745-39E69DA3F3BF}" srcOrd="3" destOrd="0" parTransId="{84DE6B9F-ABA0-A749-84E3-1F4CDFDDECB5}" sibTransId="{56D5A250-D804-3F4D-997E-77CF37C98A24}"/>
    <dgm:cxn modelId="{D7E179A7-8A3F-7846-AC01-FFAAA6C95811}" type="presOf" srcId="{8C8C8238-6FC5-AC4F-928C-9D96D8E08E75}" destId="{1DA1BBE3-F0DB-B748-BBB5-0FBF1A30E88B}" srcOrd="0" destOrd="0" presId="urn:microsoft.com/office/officeart/2008/layout/SquareAccentList"/>
    <dgm:cxn modelId="{E69CC4A8-E472-A84C-A8BB-0C5CE5ED7B1E}" type="presOf" srcId="{011BBDEE-A5F7-134F-8FEC-0B750FD23AAD}" destId="{3A3058C4-B7ED-BC4D-961D-99B514923884}" srcOrd="0" destOrd="0" presId="urn:microsoft.com/office/officeart/2008/layout/SquareAccentList"/>
    <dgm:cxn modelId="{9F86D5B1-7F87-EA48-87AC-930725C8C1D1}" srcId="{161BE97B-FA47-3C4D-893D-CC109BDF857F}" destId="{DA591628-6763-D34A-9F55-2C9030BD57F2}" srcOrd="1" destOrd="0" parTransId="{405EB7C6-DC64-2D4B-AD40-1B66B3C9299B}" sibTransId="{28CE3ED6-C003-484C-B14E-4A8C15FC2F04}"/>
    <dgm:cxn modelId="{8BF7C8B5-3F0F-0E41-AECE-82B7D3F44AB2}" srcId="{1D601B3D-111D-BD46-9E08-BBF2D22DAA0A}" destId="{66F594B9-022F-9F4B-99DB-588FAF2D923D}" srcOrd="5" destOrd="0" parTransId="{A32A9CAE-193B-5143-BDCF-DBF800CAE244}" sibTransId="{A9A692DC-92D4-D941-B7F8-D996E6AEE714}"/>
    <dgm:cxn modelId="{B6C45FB6-60B0-7546-94AB-22B6CA25597E}" type="presOf" srcId="{3F21AA5B-A4C7-F949-80D7-B2EE1C9344F3}" destId="{F67031A7-4B68-294D-BAD3-C53D4E9569CE}" srcOrd="0" destOrd="0" presId="urn:microsoft.com/office/officeart/2008/layout/SquareAccentList"/>
    <dgm:cxn modelId="{A5119CB6-04D9-5A4E-94FB-00B07C3C2FA1}" srcId="{8C8C8238-6FC5-AC4F-928C-9D96D8E08E75}" destId="{C5DFD783-580C-154E-9988-0753D0A8821B}" srcOrd="2" destOrd="0" parTransId="{D912C0AB-DAF9-DF42-8A5B-C9B89282C3F2}" sibTransId="{ABA7DE30-430D-7B43-9253-D79E55A49B49}"/>
    <dgm:cxn modelId="{4789EEBB-3143-D74C-A4BC-8B0BD4457E5B}" srcId="{1D601B3D-111D-BD46-9E08-BBF2D22DAA0A}" destId="{161BE97B-FA47-3C4D-893D-CC109BDF857F}" srcOrd="1" destOrd="0" parTransId="{6FCD23E7-B997-184F-A6F7-A734BBD39099}" sibTransId="{240D6549-73E6-E245-92C4-1166CF2E319D}"/>
    <dgm:cxn modelId="{59D03DBF-8D92-B44C-BB00-1B813B492231}" type="presOf" srcId="{AB52EB8C-D97E-1840-A1E6-66292B7F5DF4}" destId="{4C06DB24-9837-5047-AD29-454C8B8AA768}" srcOrd="0" destOrd="0" presId="urn:microsoft.com/office/officeart/2008/layout/SquareAccentList"/>
    <dgm:cxn modelId="{63E1C6BF-B0A9-864E-8B54-BC2FC2B00722}" srcId="{1D601B3D-111D-BD46-9E08-BBF2D22DAA0A}" destId="{1132B92D-A798-1B4E-9D81-A4BDCBAFF90F}" srcOrd="2" destOrd="0" parTransId="{7DF9C683-F870-4D4E-8BD4-C11EAC936AC4}" sibTransId="{453F6A33-A738-7346-B297-30D8D98465AF}"/>
    <dgm:cxn modelId="{58FDC2C0-28A1-134C-9C36-9C1F617069BA}" type="presOf" srcId="{62B74E91-6677-5E4A-A529-3FE839AD4FD6}" destId="{CA51687D-82A5-D44B-A263-B709AAE76860}" srcOrd="0" destOrd="0" presId="urn:microsoft.com/office/officeart/2008/layout/SquareAccentList"/>
    <dgm:cxn modelId="{C2751CC7-17C1-934E-AB8C-D693EE5282C8}" type="presOf" srcId="{E4EBE733-37C8-834D-A2EC-84F19D019FAF}" destId="{964AC4B3-1CED-B742-BB22-6E0C088FFF57}" srcOrd="0" destOrd="0" presId="urn:microsoft.com/office/officeart/2008/layout/SquareAccentList"/>
    <dgm:cxn modelId="{A5377BCC-AF66-A04D-A50A-B366BD7C546A}" srcId="{8C8C8238-6FC5-AC4F-928C-9D96D8E08E75}" destId="{3F21AA5B-A4C7-F949-80D7-B2EE1C9344F3}" srcOrd="5" destOrd="0" parTransId="{553E8E56-5A33-EF45-A1D3-6B62E5288661}" sibTransId="{73272BBE-8477-0643-B61D-09834EFF35CA}"/>
    <dgm:cxn modelId="{7206DDCF-9CE0-1943-B434-C1C00CCC3A2A}" type="presOf" srcId="{DA591628-6763-D34A-9F55-2C9030BD57F2}" destId="{DC3FFCFA-1651-FD48-AF71-BA9FFEC0B0F0}" srcOrd="0" destOrd="0" presId="urn:microsoft.com/office/officeart/2008/layout/SquareAccentList"/>
    <dgm:cxn modelId="{C9F289D1-B157-2E4A-9AC0-A8B32F6B6131}" srcId="{1132B92D-A798-1B4E-9D81-A4BDCBAFF90F}" destId="{5D048192-DAAD-974C-98F6-96C5A46ED9AF}" srcOrd="3" destOrd="0" parTransId="{689884DE-58AF-B242-AF08-5D1041F1D087}" sibTransId="{58BAEECF-7331-274D-9345-CE144D4DB729}"/>
    <dgm:cxn modelId="{16CB8AD2-934C-DF47-9A30-F7F65FEF98C1}" type="presOf" srcId="{DC078D75-563F-D54F-87A3-E70B4F4B2994}" destId="{5DCCD099-9E87-784F-A3B8-742747BDCBB8}" srcOrd="0" destOrd="0" presId="urn:microsoft.com/office/officeart/2008/layout/SquareAccentList"/>
    <dgm:cxn modelId="{6C097BD3-5102-E24D-91AE-1DB484AC7479}" srcId="{8C8C8238-6FC5-AC4F-928C-9D96D8E08E75}" destId="{FE11E672-0A61-AD49-A94B-19F0F43DF619}" srcOrd="4" destOrd="0" parTransId="{EBCF0F60-8B0B-E348-BC43-876711524134}" sibTransId="{BCD28DFD-945E-8E44-B7C4-3D36642C2C58}"/>
    <dgm:cxn modelId="{17C63BD4-CED4-3748-B305-815070EB4CCC}" srcId="{E4EBE733-37C8-834D-A2EC-84F19D019FAF}" destId="{2C7C22EE-07C8-C74A-A760-1482C7FABCE2}" srcOrd="2" destOrd="0" parTransId="{58848C5E-F748-204C-B9A3-5C2B8A57D97F}" sibTransId="{7B153338-D9C0-4546-AE0D-464E666E1ABC}"/>
    <dgm:cxn modelId="{E1D6E1D5-B863-864F-BA81-35A64F3D26CC}" srcId="{8C8C8238-6FC5-AC4F-928C-9D96D8E08E75}" destId="{42EA5D32-4473-6E45-901D-A91064ADCC2C}" srcOrd="6" destOrd="0" parTransId="{4CEA85A1-FA92-2745-91C9-3FFA421E1234}" sibTransId="{2074B04A-B584-C948-A617-85E62FE788E9}"/>
    <dgm:cxn modelId="{3517EAD6-AF63-CE4E-AF0F-A1423E7C944D}" type="presOf" srcId="{674C6ACC-10CC-A24E-AB02-3378ACAEF37F}" destId="{9F512F45-6D7C-E649-8160-1495C9CFA729}" srcOrd="0" destOrd="0" presId="urn:microsoft.com/office/officeart/2008/layout/SquareAccentList"/>
    <dgm:cxn modelId="{88D856DC-9EF0-0E4B-A8D8-A3178407DCCF}" srcId="{66F594B9-022F-9F4B-99DB-588FAF2D923D}" destId="{488575E0-10AD-0047-B1B8-0EAF5414CA03}" srcOrd="1" destOrd="0" parTransId="{72D7BDB4-3C7F-EE47-A959-8B09CC2372A8}" sibTransId="{AF2A694F-936F-5543-95C5-EFEB040ED37F}"/>
    <dgm:cxn modelId="{C9A4C1DF-A3BC-9F42-A7A4-5D952BD22F60}" srcId="{1D601B3D-111D-BD46-9E08-BBF2D22DAA0A}" destId="{E4EBE733-37C8-834D-A2EC-84F19D019FAF}" srcOrd="6" destOrd="0" parTransId="{32C40DC5-0268-9646-AA7E-5187A249F7CF}" sibTransId="{794A9072-9CE3-0244-B244-2290530C64AA}"/>
    <dgm:cxn modelId="{6EEBCFDF-56F3-1F4C-874C-2CF18AF2437B}" srcId="{161BE97B-FA47-3C4D-893D-CC109BDF857F}" destId="{859B311F-435B-2248-B042-5D3A3B0FAA3E}" srcOrd="3" destOrd="0" parTransId="{A41A03CE-CC1A-EB48-AE5A-8DE7EC9F1A67}" sibTransId="{26C464E3-9D1E-9D4C-9E61-BB6D7B76BDA4}"/>
    <dgm:cxn modelId="{8680ECDF-42D6-6B49-8C55-43ED7ABB8E86}" type="presOf" srcId="{42EA5D32-4473-6E45-901D-A91064ADCC2C}" destId="{6FB461B7-0AED-2A45-839E-F3BF9B3E14E9}" srcOrd="0" destOrd="0" presId="urn:microsoft.com/office/officeart/2008/layout/SquareAccentList"/>
    <dgm:cxn modelId="{83416BE2-07B3-2E49-85BE-17B11A54639F}" type="presOf" srcId="{542DFBE1-143D-5442-AD3C-986AA9185CA9}" destId="{A68D8EE6-DB6B-724D-BF27-AD48D39989EA}" srcOrd="0" destOrd="0" presId="urn:microsoft.com/office/officeart/2008/layout/SquareAccentList"/>
    <dgm:cxn modelId="{4D8086E3-75CD-CC44-B465-A7040083A608}" type="presOf" srcId="{B023A592-D2DA-5F43-A206-4D3BE073AAF8}" destId="{4FA72B5A-711B-C642-9BD0-8292AA671BC8}" srcOrd="0" destOrd="0" presId="urn:microsoft.com/office/officeart/2008/layout/SquareAccentList"/>
    <dgm:cxn modelId="{F066C6E3-757D-B545-B836-21F5EB92DD0D}" srcId="{161BE97B-FA47-3C4D-893D-CC109BDF857F}" destId="{950E1B54-6D13-884F-9A25-48C9DE796B0E}" srcOrd="2" destOrd="0" parTransId="{CE5D788E-8B78-254E-9B63-37A512910951}" sibTransId="{D6E48DC1-C6C8-B34A-A779-460328EED692}"/>
    <dgm:cxn modelId="{6FB04BE5-5DB8-9A45-AABF-CA456FADD685}" type="presOf" srcId="{3D176BCD-283E-3841-A1D7-589D5413BAFB}" destId="{CD864A46-7A4C-0348-85AC-C182946E598B}" srcOrd="0" destOrd="0" presId="urn:microsoft.com/office/officeart/2008/layout/SquareAccentList"/>
    <dgm:cxn modelId="{64E336EE-C6AD-274A-BB5A-25F44EF192BC}" srcId="{C5892922-2BF0-BE4B-8E71-FFBB86BD10AD}" destId="{4F3D0481-5FEB-1D4F-A8D3-ABAAF2433324}" srcOrd="2" destOrd="0" parTransId="{955F195E-9BEE-7440-924F-961ADED6BB4D}" sibTransId="{BB5A2B8F-E952-1646-826F-4DEEA6E8121C}"/>
    <dgm:cxn modelId="{819906F4-ACB6-BE47-934F-5FA663ED1739}" srcId="{E4EBE733-37C8-834D-A2EC-84F19D019FAF}" destId="{11463BC5-0B0C-2B48-85C2-88055E2E1DAB}" srcOrd="4" destOrd="0" parTransId="{65CB437E-5B87-0849-B4AC-F7F4D20E020A}" sibTransId="{A2033184-3CDC-A047-BAD8-D638853AA412}"/>
    <dgm:cxn modelId="{EE7215F8-9B34-BE47-827F-4599F4A724ED}" srcId="{1D601B3D-111D-BD46-9E08-BBF2D22DAA0A}" destId="{8C8C8238-6FC5-AC4F-928C-9D96D8E08E75}" srcOrd="0" destOrd="0" parTransId="{9DF9A835-BD44-C349-8110-5F23513EF147}" sibTransId="{115DF751-5405-2B48-8456-DC907F8E8EE1}"/>
    <dgm:cxn modelId="{AE8A1EFA-41D9-F14C-9AC5-2DEAAE6D9AA6}" type="presOf" srcId="{1132B92D-A798-1B4E-9D81-A4BDCBAFF90F}" destId="{93821BB5-AAB1-7047-AE46-23BAD0FE0819}" srcOrd="0" destOrd="0" presId="urn:microsoft.com/office/officeart/2008/layout/SquareAccentList"/>
    <dgm:cxn modelId="{CF927DFE-15DC-E244-A81E-41D108EC9719}" srcId="{E4EBE733-37C8-834D-A2EC-84F19D019FAF}" destId="{62B74E91-6677-5E4A-A529-3FE839AD4FD6}" srcOrd="3" destOrd="0" parTransId="{056A86AD-79F5-FA49-A907-2AD74B9292CD}" sibTransId="{DEAC148F-A2E3-3942-B4DE-C5258E63249F}"/>
    <dgm:cxn modelId="{1979196B-672E-744C-A5A5-8F88F853F914}" type="presParOf" srcId="{A28636C0-2257-C845-A12F-16961869030B}" destId="{0984EDE0-8F66-524F-9705-AF0A9CAE7771}" srcOrd="0" destOrd="0" presId="urn:microsoft.com/office/officeart/2008/layout/SquareAccentList"/>
    <dgm:cxn modelId="{2BD37427-C575-F549-B84D-0ABDE0A0DEA8}" type="presParOf" srcId="{0984EDE0-8F66-524F-9705-AF0A9CAE7771}" destId="{EA067624-D2C7-9B4C-814A-10BFC05E0930}" srcOrd="0" destOrd="0" presId="urn:microsoft.com/office/officeart/2008/layout/SquareAccentList"/>
    <dgm:cxn modelId="{0EFAC50E-4B67-4E4F-AAEA-F5AFCCB75A48}" type="presParOf" srcId="{EA067624-D2C7-9B4C-814A-10BFC05E0930}" destId="{8AA5926F-E7B1-B44E-B78D-211B6A766DE0}" srcOrd="0" destOrd="0" presId="urn:microsoft.com/office/officeart/2008/layout/SquareAccentList"/>
    <dgm:cxn modelId="{81AFA260-6CC6-324B-BC86-BB0FDCB0C1C4}" type="presParOf" srcId="{EA067624-D2C7-9B4C-814A-10BFC05E0930}" destId="{0C4AD7FF-80C1-1C41-92AA-B4AF39DA70B6}" srcOrd="1" destOrd="0" presId="urn:microsoft.com/office/officeart/2008/layout/SquareAccentList"/>
    <dgm:cxn modelId="{2AF808BA-499B-B44D-BEC3-CC5598CDA5A5}" type="presParOf" srcId="{EA067624-D2C7-9B4C-814A-10BFC05E0930}" destId="{1DA1BBE3-F0DB-B748-BBB5-0FBF1A30E88B}" srcOrd="2" destOrd="0" presId="urn:microsoft.com/office/officeart/2008/layout/SquareAccentList"/>
    <dgm:cxn modelId="{AF8E2BA1-3AD2-044C-9E13-C81EB9B3DC05}" type="presParOf" srcId="{0984EDE0-8F66-524F-9705-AF0A9CAE7771}" destId="{C303FE55-970F-2643-8DF6-0C6B2F9F8615}" srcOrd="1" destOrd="0" presId="urn:microsoft.com/office/officeart/2008/layout/SquareAccentList"/>
    <dgm:cxn modelId="{48402AD6-1335-4744-AC57-8FFC18D8B43E}" type="presParOf" srcId="{C303FE55-970F-2643-8DF6-0C6B2F9F8615}" destId="{413CE666-9566-2B40-B0EE-754D7CEE4393}" srcOrd="0" destOrd="0" presId="urn:microsoft.com/office/officeart/2008/layout/SquareAccentList"/>
    <dgm:cxn modelId="{C98F6FA7-B82F-4E49-9FDC-94A5802E03FD}" type="presParOf" srcId="{413CE666-9566-2B40-B0EE-754D7CEE4393}" destId="{5DD30E9B-AEFF-BB49-8691-AE7B90987682}" srcOrd="0" destOrd="0" presId="urn:microsoft.com/office/officeart/2008/layout/SquareAccentList"/>
    <dgm:cxn modelId="{57C2F79B-2D85-E74E-A55E-5F743FE27741}" type="presParOf" srcId="{413CE666-9566-2B40-B0EE-754D7CEE4393}" destId="{7A055931-7E97-8045-A70C-D76C6BC05AA3}" srcOrd="1" destOrd="0" presId="urn:microsoft.com/office/officeart/2008/layout/SquareAccentList"/>
    <dgm:cxn modelId="{38D138AF-66DB-0345-BBD9-53179E034FD4}" type="presParOf" srcId="{C303FE55-970F-2643-8DF6-0C6B2F9F8615}" destId="{F3BE615B-6E48-4044-AC37-324C79D923E2}" srcOrd="1" destOrd="0" presId="urn:microsoft.com/office/officeart/2008/layout/SquareAccentList"/>
    <dgm:cxn modelId="{392B2266-2989-304B-B58A-ED16C9A1EB38}" type="presParOf" srcId="{F3BE615B-6E48-4044-AC37-324C79D923E2}" destId="{3E7AC031-2666-0649-B3E5-AC68BBB1BC70}" srcOrd="0" destOrd="0" presId="urn:microsoft.com/office/officeart/2008/layout/SquareAccentList"/>
    <dgm:cxn modelId="{8E56BDCF-0948-C14B-BD30-921F1910442D}" type="presParOf" srcId="{F3BE615B-6E48-4044-AC37-324C79D923E2}" destId="{5D32E2C2-B317-A348-9A51-70F690F13280}" srcOrd="1" destOrd="0" presId="urn:microsoft.com/office/officeart/2008/layout/SquareAccentList"/>
    <dgm:cxn modelId="{13542A1A-EF0F-6D46-8343-75FC6118EA0C}" type="presParOf" srcId="{C303FE55-970F-2643-8DF6-0C6B2F9F8615}" destId="{E12AF2DC-51AC-FD4C-B0DE-A372A74B785D}" srcOrd="2" destOrd="0" presId="urn:microsoft.com/office/officeart/2008/layout/SquareAccentList"/>
    <dgm:cxn modelId="{D3A550D0-5EED-6F46-91C6-2D7B85254DB1}" type="presParOf" srcId="{E12AF2DC-51AC-FD4C-B0DE-A372A74B785D}" destId="{C7F013D1-E927-4945-8E75-ABB860D5CEEC}" srcOrd="0" destOrd="0" presId="urn:microsoft.com/office/officeart/2008/layout/SquareAccentList"/>
    <dgm:cxn modelId="{46D815B1-B9D3-5E45-AFEC-AF5D307DE765}" type="presParOf" srcId="{E12AF2DC-51AC-FD4C-B0DE-A372A74B785D}" destId="{258D0076-AF16-164E-84B8-F3D228E43FE6}" srcOrd="1" destOrd="0" presId="urn:microsoft.com/office/officeart/2008/layout/SquareAccentList"/>
    <dgm:cxn modelId="{EC1CE559-E5C6-7246-96F8-88BA5857D5D1}" type="presParOf" srcId="{C303FE55-970F-2643-8DF6-0C6B2F9F8615}" destId="{BB21864C-1164-5F4B-BB10-40B0BAA25A40}" srcOrd="3" destOrd="0" presId="urn:microsoft.com/office/officeart/2008/layout/SquareAccentList"/>
    <dgm:cxn modelId="{D116474F-97CB-6145-9A94-EC97A03E1296}" type="presParOf" srcId="{BB21864C-1164-5F4B-BB10-40B0BAA25A40}" destId="{8EE52859-3E19-B042-956D-4F654484D2C1}" srcOrd="0" destOrd="0" presId="urn:microsoft.com/office/officeart/2008/layout/SquareAccentList"/>
    <dgm:cxn modelId="{003631CB-F4AA-DE41-8952-46F46CA0AB74}" type="presParOf" srcId="{BB21864C-1164-5F4B-BB10-40B0BAA25A40}" destId="{4C06DB24-9837-5047-AD29-454C8B8AA768}" srcOrd="1" destOrd="0" presId="urn:microsoft.com/office/officeart/2008/layout/SquareAccentList"/>
    <dgm:cxn modelId="{FC41BA37-C183-3E45-8965-812BB5EFE47D}" type="presParOf" srcId="{C303FE55-970F-2643-8DF6-0C6B2F9F8615}" destId="{16FB30C8-DB85-0842-9027-835C599BE31C}" srcOrd="4" destOrd="0" presId="urn:microsoft.com/office/officeart/2008/layout/SquareAccentList"/>
    <dgm:cxn modelId="{7DBEDF14-4D8E-184B-B037-CD47DFCDC965}" type="presParOf" srcId="{16FB30C8-DB85-0842-9027-835C599BE31C}" destId="{A9DEED41-8029-6141-99E5-57452600E354}" srcOrd="0" destOrd="0" presId="urn:microsoft.com/office/officeart/2008/layout/SquareAccentList"/>
    <dgm:cxn modelId="{E4EC064D-C5C8-3C49-974C-563FFD577786}" type="presParOf" srcId="{16FB30C8-DB85-0842-9027-835C599BE31C}" destId="{E967E1C3-4678-A54F-B2C0-C87902064771}" srcOrd="1" destOrd="0" presId="urn:microsoft.com/office/officeart/2008/layout/SquareAccentList"/>
    <dgm:cxn modelId="{F7EB527C-F942-684B-98E8-A1508ACED85D}" type="presParOf" srcId="{C303FE55-970F-2643-8DF6-0C6B2F9F8615}" destId="{FD529382-9FCE-184F-A22B-EB7244188742}" srcOrd="5" destOrd="0" presId="urn:microsoft.com/office/officeart/2008/layout/SquareAccentList"/>
    <dgm:cxn modelId="{6334C010-FEBC-234D-BD29-17E194026FB1}" type="presParOf" srcId="{FD529382-9FCE-184F-A22B-EB7244188742}" destId="{E7E2CD85-1632-444C-BCA3-D5A811DB6E3B}" srcOrd="0" destOrd="0" presId="urn:microsoft.com/office/officeart/2008/layout/SquareAccentList"/>
    <dgm:cxn modelId="{EB29A0F9-F2E2-2541-B21D-8A8B07B54D48}" type="presParOf" srcId="{FD529382-9FCE-184F-A22B-EB7244188742}" destId="{F67031A7-4B68-294D-BAD3-C53D4E9569CE}" srcOrd="1" destOrd="0" presId="urn:microsoft.com/office/officeart/2008/layout/SquareAccentList"/>
    <dgm:cxn modelId="{F4841B11-1EC2-0F45-B331-4DD8F2848F97}" type="presParOf" srcId="{C303FE55-970F-2643-8DF6-0C6B2F9F8615}" destId="{EAC40E62-2495-B146-9DCF-0839BCA751C4}" srcOrd="6" destOrd="0" presId="urn:microsoft.com/office/officeart/2008/layout/SquareAccentList"/>
    <dgm:cxn modelId="{91CF6D00-7336-C64E-9984-E0EE35659F54}" type="presParOf" srcId="{EAC40E62-2495-B146-9DCF-0839BCA751C4}" destId="{DC129377-50B8-8F4F-969F-254F2DB07582}" srcOrd="0" destOrd="0" presId="urn:microsoft.com/office/officeart/2008/layout/SquareAccentList"/>
    <dgm:cxn modelId="{DB76250F-1A3F-0545-9923-FFC47490E0CE}" type="presParOf" srcId="{EAC40E62-2495-B146-9DCF-0839BCA751C4}" destId="{6FB461B7-0AED-2A45-839E-F3BF9B3E14E9}" srcOrd="1" destOrd="0" presId="urn:microsoft.com/office/officeart/2008/layout/SquareAccentList"/>
    <dgm:cxn modelId="{29710CFD-EB22-B44E-AB79-74C9630AF5AB}" type="presParOf" srcId="{A28636C0-2257-C845-A12F-16961869030B}" destId="{006AFB10-BDC7-5E47-8C4E-17E993F36C06}" srcOrd="1" destOrd="0" presId="urn:microsoft.com/office/officeart/2008/layout/SquareAccentList"/>
    <dgm:cxn modelId="{81EE94BF-8B78-9E49-95C5-158F2A8DAC16}" type="presParOf" srcId="{006AFB10-BDC7-5E47-8C4E-17E993F36C06}" destId="{DBF19E8B-924D-C041-B2E2-2929097D6AF3}" srcOrd="0" destOrd="0" presId="urn:microsoft.com/office/officeart/2008/layout/SquareAccentList"/>
    <dgm:cxn modelId="{3C2F39B7-922D-3048-8195-63AE569BCD1C}" type="presParOf" srcId="{DBF19E8B-924D-C041-B2E2-2929097D6AF3}" destId="{214128FE-2DE4-CE49-A216-9D1288CE7157}" srcOrd="0" destOrd="0" presId="urn:microsoft.com/office/officeart/2008/layout/SquareAccentList"/>
    <dgm:cxn modelId="{1AC48A3F-7F88-5C43-B0B5-266DE523D717}" type="presParOf" srcId="{DBF19E8B-924D-C041-B2E2-2929097D6AF3}" destId="{63F86694-B8C5-1844-9E9C-7811D80E8247}" srcOrd="1" destOrd="0" presId="urn:microsoft.com/office/officeart/2008/layout/SquareAccentList"/>
    <dgm:cxn modelId="{F8E0D932-87F2-BF44-8706-67C6952B4A10}" type="presParOf" srcId="{DBF19E8B-924D-C041-B2E2-2929097D6AF3}" destId="{BEF0CD38-A29C-8241-BE7F-C20D3EAAA498}" srcOrd="2" destOrd="0" presId="urn:microsoft.com/office/officeart/2008/layout/SquareAccentList"/>
    <dgm:cxn modelId="{22CDAF02-5810-F948-A4AB-07BF385861E2}" type="presParOf" srcId="{006AFB10-BDC7-5E47-8C4E-17E993F36C06}" destId="{1DAB4049-DA0D-2E4A-B6EB-B457C24DED95}" srcOrd="1" destOrd="0" presId="urn:microsoft.com/office/officeart/2008/layout/SquareAccentList"/>
    <dgm:cxn modelId="{25468A95-2B2A-3841-BDE2-9623C0FDB29B}" type="presParOf" srcId="{1DAB4049-DA0D-2E4A-B6EB-B457C24DED95}" destId="{C8536462-266D-4F45-A94D-8E65F6AB30E5}" srcOrd="0" destOrd="0" presId="urn:microsoft.com/office/officeart/2008/layout/SquareAccentList"/>
    <dgm:cxn modelId="{E796CAFA-83FD-D643-A287-807C28706BC7}" type="presParOf" srcId="{C8536462-266D-4F45-A94D-8E65F6AB30E5}" destId="{DF17EA43-66FA-C947-B41C-E4DFBDAA0507}" srcOrd="0" destOrd="0" presId="urn:microsoft.com/office/officeart/2008/layout/SquareAccentList"/>
    <dgm:cxn modelId="{54A5B7CE-DE48-514D-B68D-CD6BA5C6B5D8}" type="presParOf" srcId="{C8536462-266D-4F45-A94D-8E65F6AB30E5}" destId="{5DCCD099-9E87-784F-A3B8-742747BDCBB8}" srcOrd="1" destOrd="0" presId="urn:microsoft.com/office/officeart/2008/layout/SquareAccentList"/>
    <dgm:cxn modelId="{35DED573-C7F6-544A-83AA-6892723B86C4}" type="presParOf" srcId="{1DAB4049-DA0D-2E4A-B6EB-B457C24DED95}" destId="{651DEB1D-81CF-3D48-8D73-BF77010FEA6C}" srcOrd="1" destOrd="0" presId="urn:microsoft.com/office/officeart/2008/layout/SquareAccentList"/>
    <dgm:cxn modelId="{C9ADC123-C0B6-F04F-8A7E-BF146F86A10C}" type="presParOf" srcId="{651DEB1D-81CF-3D48-8D73-BF77010FEA6C}" destId="{89CA5DA3-00DB-C340-AF98-A5D7E80A4973}" srcOrd="0" destOrd="0" presId="urn:microsoft.com/office/officeart/2008/layout/SquareAccentList"/>
    <dgm:cxn modelId="{D7599155-56E5-FD45-A031-4AEF7E2883E5}" type="presParOf" srcId="{651DEB1D-81CF-3D48-8D73-BF77010FEA6C}" destId="{DC3FFCFA-1651-FD48-AF71-BA9FFEC0B0F0}" srcOrd="1" destOrd="0" presId="urn:microsoft.com/office/officeart/2008/layout/SquareAccentList"/>
    <dgm:cxn modelId="{D7F99042-65E4-984D-9230-F4962F45628E}" type="presParOf" srcId="{1DAB4049-DA0D-2E4A-B6EB-B457C24DED95}" destId="{A7AB43EB-51BC-DE43-90BE-0CDDA23B8C05}" srcOrd="2" destOrd="0" presId="urn:microsoft.com/office/officeart/2008/layout/SquareAccentList"/>
    <dgm:cxn modelId="{4EFE6C42-BECD-9240-89BA-85881CDFAF17}" type="presParOf" srcId="{A7AB43EB-51BC-DE43-90BE-0CDDA23B8C05}" destId="{BCDD21E4-30E4-1442-A896-78D4256717CB}" srcOrd="0" destOrd="0" presId="urn:microsoft.com/office/officeart/2008/layout/SquareAccentList"/>
    <dgm:cxn modelId="{A1764C16-1D9E-0144-B9ED-F7E20EE7A19D}" type="presParOf" srcId="{A7AB43EB-51BC-DE43-90BE-0CDDA23B8C05}" destId="{C20915C6-D49A-7544-BCDB-614A46DFD874}" srcOrd="1" destOrd="0" presId="urn:microsoft.com/office/officeart/2008/layout/SquareAccentList"/>
    <dgm:cxn modelId="{63C35EC3-061A-AC4D-A3BD-49DFB9318924}" type="presParOf" srcId="{1DAB4049-DA0D-2E4A-B6EB-B457C24DED95}" destId="{616C4358-656A-1C4A-8C44-577C68B6378B}" srcOrd="3" destOrd="0" presId="urn:microsoft.com/office/officeart/2008/layout/SquareAccentList"/>
    <dgm:cxn modelId="{A8A6F0F7-62EB-5A4E-874B-14DC661BE9C4}" type="presParOf" srcId="{616C4358-656A-1C4A-8C44-577C68B6378B}" destId="{E32D245F-7CE3-2141-A900-B86B5C728F26}" srcOrd="0" destOrd="0" presId="urn:microsoft.com/office/officeart/2008/layout/SquareAccentList"/>
    <dgm:cxn modelId="{4A82C77C-506F-124D-A62D-8F60DFF54BF3}" type="presParOf" srcId="{616C4358-656A-1C4A-8C44-577C68B6378B}" destId="{9AE5D233-C789-5C40-B57F-DD7B6B00CB4C}" srcOrd="1" destOrd="0" presId="urn:microsoft.com/office/officeart/2008/layout/SquareAccentList"/>
    <dgm:cxn modelId="{E162DD74-4254-894F-BC84-21437CD1A084}" type="presParOf" srcId="{1DAB4049-DA0D-2E4A-B6EB-B457C24DED95}" destId="{332CCA5F-07D3-3C48-A114-B951B04A5F0A}" srcOrd="4" destOrd="0" presId="urn:microsoft.com/office/officeart/2008/layout/SquareAccentList"/>
    <dgm:cxn modelId="{4DCE5E61-C68B-0F48-84CF-04498CAB4C8D}" type="presParOf" srcId="{332CCA5F-07D3-3C48-A114-B951B04A5F0A}" destId="{E7BCB7C1-D0CB-F440-8C5A-F802F99C60B0}" srcOrd="0" destOrd="0" presId="urn:microsoft.com/office/officeart/2008/layout/SquareAccentList"/>
    <dgm:cxn modelId="{C4F46C43-53C0-444B-8EE0-980541014CF1}" type="presParOf" srcId="{332CCA5F-07D3-3C48-A114-B951B04A5F0A}" destId="{D28C3A4D-E3E1-2A43-B7DC-8943B397EC78}" srcOrd="1" destOrd="0" presId="urn:microsoft.com/office/officeart/2008/layout/SquareAccentList"/>
    <dgm:cxn modelId="{F562C0BE-A6EA-B449-95DB-1305B802D149}" type="presParOf" srcId="{1DAB4049-DA0D-2E4A-B6EB-B457C24DED95}" destId="{0E444937-136F-474C-9B59-8070CDA59F22}" srcOrd="5" destOrd="0" presId="urn:microsoft.com/office/officeart/2008/layout/SquareAccentList"/>
    <dgm:cxn modelId="{9B34DBB4-52DF-B74D-8B9F-A5278F5FFCED}" type="presParOf" srcId="{0E444937-136F-474C-9B59-8070CDA59F22}" destId="{3F3B96F7-F7F2-3A40-A930-BCE854ABF9DF}" srcOrd="0" destOrd="0" presId="urn:microsoft.com/office/officeart/2008/layout/SquareAccentList"/>
    <dgm:cxn modelId="{F51C4CDC-BF5B-E945-AC4B-0B239529C0D5}" type="presParOf" srcId="{0E444937-136F-474C-9B59-8070CDA59F22}" destId="{E6C890DA-1AD8-974B-B109-51E9BD678E78}" srcOrd="1" destOrd="0" presId="urn:microsoft.com/office/officeart/2008/layout/SquareAccentList"/>
    <dgm:cxn modelId="{03763D79-233E-5349-AE80-A9F5D0D8A448}" type="presParOf" srcId="{A28636C0-2257-C845-A12F-16961869030B}" destId="{061CF16B-4902-CC4E-BBA5-981BFA39F1AC}" srcOrd="2" destOrd="0" presId="urn:microsoft.com/office/officeart/2008/layout/SquareAccentList"/>
    <dgm:cxn modelId="{10B4CF2D-F94E-2C42-BDD9-CD1184DC36B3}" type="presParOf" srcId="{061CF16B-4902-CC4E-BBA5-981BFA39F1AC}" destId="{712BA67D-906C-FF4B-9D6F-61E2436966A3}" srcOrd="0" destOrd="0" presId="urn:microsoft.com/office/officeart/2008/layout/SquareAccentList"/>
    <dgm:cxn modelId="{20E50493-AA63-6C47-A326-1303E7735604}" type="presParOf" srcId="{712BA67D-906C-FF4B-9D6F-61E2436966A3}" destId="{E89A27D3-3610-D04F-A213-5BB89295E24A}" srcOrd="0" destOrd="0" presId="urn:microsoft.com/office/officeart/2008/layout/SquareAccentList"/>
    <dgm:cxn modelId="{A2FFDC5D-580C-F945-B99B-5D6E69F05138}" type="presParOf" srcId="{712BA67D-906C-FF4B-9D6F-61E2436966A3}" destId="{5721358B-D99E-B24E-8926-870184A98541}" srcOrd="1" destOrd="0" presId="urn:microsoft.com/office/officeart/2008/layout/SquareAccentList"/>
    <dgm:cxn modelId="{53A15B84-0008-354D-9741-A6C179B16D76}" type="presParOf" srcId="{712BA67D-906C-FF4B-9D6F-61E2436966A3}" destId="{93821BB5-AAB1-7047-AE46-23BAD0FE0819}" srcOrd="2" destOrd="0" presId="urn:microsoft.com/office/officeart/2008/layout/SquareAccentList"/>
    <dgm:cxn modelId="{F6DE2E83-C119-334E-9DF0-A001C994654E}" type="presParOf" srcId="{061CF16B-4902-CC4E-BBA5-981BFA39F1AC}" destId="{7E0FCDF5-1C2E-204C-B2A6-AE577D2312BA}" srcOrd="1" destOrd="0" presId="urn:microsoft.com/office/officeart/2008/layout/SquareAccentList"/>
    <dgm:cxn modelId="{AD883FAA-E76E-4243-8DD4-79C129B1ABA6}" type="presParOf" srcId="{7E0FCDF5-1C2E-204C-B2A6-AE577D2312BA}" destId="{F901A485-42E3-254E-940F-901CDCADFF84}" srcOrd="0" destOrd="0" presId="urn:microsoft.com/office/officeart/2008/layout/SquareAccentList"/>
    <dgm:cxn modelId="{AC104911-78C3-9F4F-9782-478B00A4E6FC}" type="presParOf" srcId="{F901A485-42E3-254E-940F-901CDCADFF84}" destId="{C4DD181A-E374-B445-ACDB-825B291D5D4B}" srcOrd="0" destOrd="0" presId="urn:microsoft.com/office/officeart/2008/layout/SquareAccentList"/>
    <dgm:cxn modelId="{D42BBBE2-F97D-8546-AB6E-6D70AC39481D}" type="presParOf" srcId="{F901A485-42E3-254E-940F-901CDCADFF84}" destId="{41F5437C-8633-994D-8EAC-7F12D7A143DC}" srcOrd="1" destOrd="0" presId="urn:microsoft.com/office/officeart/2008/layout/SquareAccentList"/>
    <dgm:cxn modelId="{302E3DBA-0A48-5F4C-82C2-C7AF984B1DF0}" type="presParOf" srcId="{7E0FCDF5-1C2E-204C-B2A6-AE577D2312BA}" destId="{5F7DC572-FF42-9A49-B467-F65D47786DE6}" srcOrd="1" destOrd="0" presId="urn:microsoft.com/office/officeart/2008/layout/SquareAccentList"/>
    <dgm:cxn modelId="{B3A1196F-B2BA-A742-9855-8EB5A0AB7912}" type="presParOf" srcId="{5F7DC572-FF42-9A49-B467-F65D47786DE6}" destId="{39997EEA-1E90-D546-B889-6E8A570F3E16}" srcOrd="0" destOrd="0" presId="urn:microsoft.com/office/officeart/2008/layout/SquareAccentList"/>
    <dgm:cxn modelId="{27E58AE0-52E5-1E43-8813-557D5F5CDF02}" type="presParOf" srcId="{5F7DC572-FF42-9A49-B467-F65D47786DE6}" destId="{C1AAC621-7116-E243-BA30-26F5AE01E721}" srcOrd="1" destOrd="0" presId="urn:microsoft.com/office/officeart/2008/layout/SquareAccentList"/>
    <dgm:cxn modelId="{3DBD4684-5348-AC41-9912-896746C14E4A}" type="presParOf" srcId="{7E0FCDF5-1C2E-204C-B2A6-AE577D2312BA}" destId="{85337E2C-9A26-1D41-AD56-0F289619B662}" srcOrd="2" destOrd="0" presId="urn:microsoft.com/office/officeart/2008/layout/SquareAccentList"/>
    <dgm:cxn modelId="{8B4F1194-16B9-AD4E-ADF3-921A604C330A}" type="presParOf" srcId="{85337E2C-9A26-1D41-AD56-0F289619B662}" destId="{33B10C3B-E014-7144-8BCB-BEF01A8C3DA1}" srcOrd="0" destOrd="0" presId="urn:microsoft.com/office/officeart/2008/layout/SquareAccentList"/>
    <dgm:cxn modelId="{1B2FDA2C-B5A8-2849-907D-960EAE00289B}" type="presParOf" srcId="{85337E2C-9A26-1D41-AD56-0F289619B662}" destId="{278E98C9-0790-BA42-B87B-26BC7F6F0AF8}" srcOrd="1" destOrd="0" presId="urn:microsoft.com/office/officeart/2008/layout/SquareAccentList"/>
    <dgm:cxn modelId="{924F3625-33BB-5D40-B85F-6816EBE5E747}" type="presParOf" srcId="{7E0FCDF5-1C2E-204C-B2A6-AE577D2312BA}" destId="{B13B08E6-648E-8246-8EEA-D653151DF066}" srcOrd="3" destOrd="0" presId="urn:microsoft.com/office/officeart/2008/layout/SquareAccentList"/>
    <dgm:cxn modelId="{45C87404-9040-9543-81B8-637585EB7969}" type="presParOf" srcId="{B13B08E6-648E-8246-8EEA-D653151DF066}" destId="{CE6C5564-14AD-7E43-A3C1-82374C88EB4E}" srcOrd="0" destOrd="0" presId="urn:microsoft.com/office/officeart/2008/layout/SquareAccentList"/>
    <dgm:cxn modelId="{1A3FB0A5-F27E-FF40-B6E2-27EEE5B28FFF}" type="presParOf" srcId="{B13B08E6-648E-8246-8EEA-D653151DF066}" destId="{1559D606-5821-144E-B8D0-3FF66E2D961A}" srcOrd="1" destOrd="0" presId="urn:microsoft.com/office/officeart/2008/layout/SquareAccentList"/>
    <dgm:cxn modelId="{25C569C7-2A4B-C14F-B43B-5132F10106BF}" type="presParOf" srcId="{A28636C0-2257-C845-A12F-16961869030B}" destId="{0C6C7036-F127-AB48-B04D-E3D282EC5FB2}" srcOrd="3" destOrd="0" presId="urn:microsoft.com/office/officeart/2008/layout/SquareAccentList"/>
    <dgm:cxn modelId="{6293FD33-0478-C544-BDB3-353D9B1818D5}" type="presParOf" srcId="{0C6C7036-F127-AB48-B04D-E3D282EC5FB2}" destId="{46307C6D-D8D6-1549-AB6C-E8F85DE26C76}" srcOrd="0" destOrd="0" presId="urn:microsoft.com/office/officeart/2008/layout/SquareAccentList"/>
    <dgm:cxn modelId="{B47D6728-76D6-3942-87D4-F01797EC246A}" type="presParOf" srcId="{46307C6D-D8D6-1549-AB6C-E8F85DE26C76}" destId="{A3CF872C-60C3-6D4C-BA7B-2B2D85767444}" srcOrd="0" destOrd="0" presId="urn:microsoft.com/office/officeart/2008/layout/SquareAccentList"/>
    <dgm:cxn modelId="{2FD12D67-E300-BD48-AD7E-EB5AAD5B3C8E}" type="presParOf" srcId="{46307C6D-D8D6-1549-AB6C-E8F85DE26C76}" destId="{BB917F9C-94AC-3B46-8F80-51D42415ED61}" srcOrd="1" destOrd="0" presId="urn:microsoft.com/office/officeart/2008/layout/SquareAccentList"/>
    <dgm:cxn modelId="{3B9ABFF2-1808-B945-83D8-5D640B03EABD}" type="presParOf" srcId="{46307C6D-D8D6-1549-AB6C-E8F85DE26C76}" destId="{4F354980-9BD4-D644-A238-421CCC865865}" srcOrd="2" destOrd="0" presId="urn:microsoft.com/office/officeart/2008/layout/SquareAccentList"/>
    <dgm:cxn modelId="{B2452F9E-CB4D-BC46-80D1-5AA48725574F}" type="presParOf" srcId="{0C6C7036-F127-AB48-B04D-E3D282EC5FB2}" destId="{C650D1F3-E15C-3849-845D-ACD74433AB2E}" srcOrd="1" destOrd="0" presId="urn:microsoft.com/office/officeart/2008/layout/SquareAccentList"/>
    <dgm:cxn modelId="{8857C07F-0FCA-5249-9CAC-F970FDECB336}" type="presParOf" srcId="{C650D1F3-E15C-3849-845D-ACD74433AB2E}" destId="{957DDE6F-7D8D-E845-B13B-758224CAE1EA}" srcOrd="0" destOrd="0" presId="urn:microsoft.com/office/officeart/2008/layout/SquareAccentList"/>
    <dgm:cxn modelId="{11C002E8-3269-2442-B7B5-A45DEEB772CE}" type="presParOf" srcId="{957DDE6F-7D8D-E845-B13B-758224CAE1EA}" destId="{39C91A1F-21FF-8D42-9411-72F2710B9EF8}" srcOrd="0" destOrd="0" presId="urn:microsoft.com/office/officeart/2008/layout/SquareAccentList"/>
    <dgm:cxn modelId="{4B66CA30-4735-5546-9F8D-559C38A6564A}" type="presParOf" srcId="{957DDE6F-7D8D-E845-B13B-758224CAE1EA}" destId="{8094C845-20C9-CA4F-BF6A-CBBAC4EDBCAE}" srcOrd="1" destOrd="0" presId="urn:microsoft.com/office/officeart/2008/layout/SquareAccentList"/>
    <dgm:cxn modelId="{A824221F-BD51-E94D-8D28-B10006946A21}" type="presParOf" srcId="{C650D1F3-E15C-3849-845D-ACD74433AB2E}" destId="{D0E20DDB-EFD6-644D-8DF1-6FE895DCC969}" srcOrd="1" destOrd="0" presId="urn:microsoft.com/office/officeart/2008/layout/SquareAccentList"/>
    <dgm:cxn modelId="{A5BC7029-A77A-9647-BB75-6C4B805D0741}" type="presParOf" srcId="{D0E20DDB-EFD6-644D-8DF1-6FE895DCC969}" destId="{AAF62682-6715-E54C-9506-66E18127A2EA}" srcOrd="0" destOrd="0" presId="urn:microsoft.com/office/officeart/2008/layout/SquareAccentList"/>
    <dgm:cxn modelId="{E8C55DE5-1571-8C4F-8A83-3EA13FBDE6C3}" type="presParOf" srcId="{D0E20DDB-EFD6-644D-8DF1-6FE895DCC969}" destId="{A68D8EE6-DB6B-724D-BF27-AD48D39989EA}" srcOrd="1" destOrd="0" presId="urn:microsoft.com/office/officeart/2008/layout/SquareAccentList"/>
    <dgm:cxn modelId="{27CF1BFD-57E1-1D49-A036-123C689D7A96}" type="presParOf" srcId="{C650D1F3-E15C-3849-845D-ACD74433AB2E}" destId="{79A8114C-8728-EC43-942E-56700A42217E}" srcOrd="2" destOrd="0" presId="urn:microsoft.com/office/officeart/2008/layout/SquareAccentList"/>
    <dgm:cxn modelId="{288857D4-929B-154B-99AE-4CA6D0CCE15F}" type="presParOf" srcId="{79A8114C-8728-EC43-942E-56700A42217E}" destId="{20E3FA9D-BA95-494E-A807-17A096828315}" srcOrd="0" destOrd="0" presId="urn:microsoft.com/office/officeart/2008/layout/SquareAccentList"/>
    <dgm:cxn modelId="{89CA9004-0D5E-7340-856B-8FBF265D4773}" type="presParOf" srcId="{79A8114C-8728-EC43-942E-56700A42217E}" destId="{595C1763-0EC1-7E4C-9753-1B90EB763F3D}" srcOrd="1" destOrd="0" presId="urn:microsoft.com/office/officeart/2008/layout/SquareAccentList"/>
    <dgm:cxn modelId="{1A484B5C-FB6A-DB43-B0F6-2564A1AB2BDC}" type="presParOf" srcId="{C650D1F3-E15C-3849-845D-ACD74433AB2E}" destId="{E154490F-FFAD-6F41-B24D-22DE47DBFD5A}" srcOrd="3" destOrd="0" presId="urn:microsoft.com/office/officeart/2008/layout/SquareAccentList"/>
    <dgm:cxn modelId="{4D6E7008-B521-B04C-9515-EAB4B1859735}" type="presParOf" srcId="{E154490F-FFAD-6F41-B24D-22DE47DBFD5A}" destId="{F62EF96F-9C56-F943-BC3C-7330076B0F45}" srcOrd="0" destOrd="0" presId="urn:microsoft.com/office/officeart/2008/layout/SquareAccentList"/>
    <dgm:cxn modelId="{3A841377-C1CC-544A-B84A-E81DFC18CA29}" type="presParOf" srcId="{E154490F-FFAD-6F41-B24D-22DE47DBFD5A}" destId="{1484548B-D77E-2640-92D1-469AAA2407A0}" srcOrd="1" destOrd="0" presId="urn:microsoft.com/office/officeart/2008/layout/SquareAccentList"/>
    <dgm:cxn modelId="{427E8343-86F1-7F4B-8C71-FE71AEB5103B}" type="presParOf" srcId="{A28636C0-2257-C845-A12F-16961869030B}" destId="{C8ABBA31-8D4D-FB4B-81AC-BCF648A119C2}" srcOrd="4" destOrd="0" presId="urn:microsoft.com/office/officeart/2008/layout/SquareAccentList"/>
    <dgm:cxn modelId="{68892500-A0A0-BD4E-8DAD-DC50EFB377BC}" type="presParOf" srcId="{C8ABBA31-8D4D-FB4B-81AC-BCF648A119C2}" destId="{711BC918-5529-B74B-9820-5CAD9EA93445}" srcOrd="0" destOrd="0" presId="urn:microsoft.com/office/officeart/2008/layout/SquareAccentList"/>
    <dgm:cxn modelId="{C0D6C4B6-76EB-5249-84EE-94A92490235A}" type="presParOf" srcId="{711BC918-5529-B74B-9820-5CAD9EA93445}" destId="{90A09926-FD2B-144A-BDB7-7F1F56DDF9AD}" srcOrd="0" destOrd="0" presId="urn:microsoft.com/office/officeart/2008/layout/SquareAccentList"/>
    <dgm:cxn modelId="{1B528452-210E-7148-B846-F495FD80E9F8}" type="presParOf" srcId="{711BC918-5529-B74B-9820-5CAD9EA93445}" destId="{A6548AC7-53BB-A346-9253-6A226F787399}" srcOrd="1" destOrd="0" presId="urn:microsoft.com/office/officeart/2008/layout/SquareAccentList"/>
    <dgm:cxn modelId="{AB0A2FDF-F641-3C40-95E9-63F5FF244136}" type="presParOf" srcId="{711BC918-5529-B74B-9820-5CAD9EA93445}" destId="{75D7BEFD-8F83-644A-A6EC-1DCB9C799A75}" srcOrd="2" destOrd="0" presId="urn:microsoft.com/office/officeart/2008/layout/SquareAccentList"/>
    <dgm:cxn modelId="{B8758365-07D1-5E40-B28B-55217302B408}" type="presParOf" srcId="{C8ABBA31-8D4D-FB4B-81AC-BCF648A119C2}" destId="{203B6A8E-479F-E843-8ABE-23A4871795BF}" srcOrd="1" destOrd="0" presId="urn:microsoft.com/office/officeart/2008/layout/SquareAccentList"/>
    <dgm:cxn modelId="{EB5B992C-A077-E54F-8B9B-EF471B2A8614}" type="presParOf" srcId="{203B6A8E-479F-E843-8ABE-23A4871795BF}" destId="{2E8517DE-3FD4-5743-9B37-D5C05F7F8263}" srcOrd="0" destOrd="0" presId="urn:microsoft.com/office/officeart/2008/layout/SquareAccentList"/>
    <dgm:cxn modelId="{AD7B066C-4867-194D-9335-60E44966A7A1}" type="presParOf" srcId="{2E8517DE-3FD4-5743-9B37-D5C05F7F8263}" destId="{14109DB5-1EBB-6149-B731-542FE6A9623A}" srcOrd="0" destOrd="0" presId="urn:microsoft.com/office/officeart/2008/layout/SquareAccentList"/>
    <dgm:cxn modelId="{222C2F19-46B2-C84B-B078-DA46E4ADFB50}" type="presParOf" srcId="{2E8517DE-3FD4-5743-9B37-D5C05F7F8263}" destId="{0ED93564-0A9D-2645-9B75-C29BB74E48EB}" srcOrd="1" destOrd="0" presId="urn:microsoft.com/office/officeart/2008/layout/SquareAccentList"/>
    <dgm:cxn modelId="{39AC004B-8127-7141-A01B-045CB58AB5E4}" type="presParOf" srcId="{203B6A8E-479F-E843-8ABE-23A4871795BF}" destId="{A7186D8E-EB8F-BA4A-9FF8-AD8D2F440380}" srcOrd="1" destOrd="0" presId="urn:microsoft.com/office/officeart/2008/layout/SquareAccentList"/>
    <dgm:cxn modelId="{C3D96235-5FCF-7A4E-97DA-F529D6C87569}" type="presParOf" srcId="{A7186D8E-EB8F-BA4A-9FF8-AD8D2F440380}" destId="{377112A7-EC11-8E41-80BF-CFAAF2FFD396}" srcOrd="0" destOrd="0" presId="urn:microsoft.com/office/officeart/2008/layout/SquareAccentList"/>
    <dgm:cxn modelId="{FA7893C3-20E4-7B43-8420-6D5E67E448F8}" type="presParOf" srcId="{A7186D8E-EB8F-BA4A-9FF8-AD8D2F440380}" destId="{CD864A46-7A4C-0348-85AC-C182946E598B}" srcOrd="1" destOrd="0" presId="urn:microsoft.com/office/officeart/2008/layout/SquareAccentList"/>
    <dgm:cxn modelId="{E9D28C21-8E47-9C46-B354-E4242C49D3AB}" type="presParOf" srcId="{203B6A8E-479F-E843-8ABE-23A4871795BF}" destId="{5ACC381F-3880-0E4B-80AF-1916C68B9BB3}" srcOrd="2" destOrd="0" presId="urn:microsoft.com/office/officeart/2008/layout/SquareAccentList"/>
    <dgm:cxn modelId="{75189617-E143-CC42-9B3F-573AC05CF16D}" type="presParOf" srcId="{5ACC381F-3880-0E4B-80AF-1916C68B9BB3}" destId="{CC59DF7B-E5EB-B740-B11E-02971C221185}" srcOrd="0" destOrd="0" presId="urn:microsoft.com/office/officeart/2008/layout/SquareAccentList"/>
    <dgm:cxn modelId="{801CA581-0E53-584B-89B1-552FA7FD6668}" type="presParOf" srcId="{5ACC381F-3880-0E4B-80AF-1916C68B9BB3}" destId="{9F512F45-6D7C-E649-8160-1495C9CFA729}" srcOrd="1" destOrd="0" presId="urn:microsoft.com/office/officeart/2008/layout/SquareAccentList"/>
    <dgm:cxn modelId="{D9C35E6C-DAB8-244A-BEDC-A82116499745}" type="presParOf" srcId="{A28636C0-2257-C845-A12F-16961869030B}" destId="{B763C317-CBEE-4041-94B8-A41BB04D275C}" srcOrd="5" destOrd="0" presId="urn:microsoft.com/office/officeart/2008/layout/SquareAccentList"/>
    <dgm:cxn modelId="{F6051C4A-1D8B-1F49-9B15-00734A5EB5B8}" type="presParOf" srcId="{B763C317-CBEE-4041-94B8-A41BB04D275C}" destId="{95D222A5-6666-7545-A16F-0E739CD21A89}" srcOrd="0" destOrd="0" presId="urn:microsoft.com/office/officeart/2008/layout/SquareAccentList"/>
    <dgm:cxn modelId="{2F2CC0C2-F4F4-E24F-903F-0DD64CB6F40A}" type="presParOf" srcId="{95D222A5-6666-7545-A16F-0E739CD21A89}" destId="{56C86620-4B66-A840-BADF-FB6A96E64092}" srcOrd="0" destOrd="0" presId="urn:microsoft.com/office/officeart/2008/layout/SquareAccentList"/>
    <dgm:cxn modelId="{141EF569-8A03-FA4C-B624-FB4C7E50CA49}" type="presParOf" srcId="{95D222A5-6666-7545-A16F-0E739CD21A89}" destId="{EF5135B6-F2B7-E44B-BBD6-824E7C3B46DA}" srcOrd="1" destOrd="0" presId="urn:microsoft.com/office/officeart/2008/layout/SquareAccentList"/>
    <dgm:cxn modelId="{003148A8-1EEF-9B4E-8667-F50708218107}" type="presParOf" srcId="{95D222A5-6666-7545-A16F-0E739CD21A89}" destId="{7CE9D890-2809-1142-B909-82A3ACEB346E}" srcOrd="2" destOrd="0" presId="urn:microsoft.com/office/officeart/2008/layout/SquareAccentList"/>
    <dgm:cxn modelId="{3402B2F8-2D46-0542-9921-9F7756FA23EF}" type="presParOf" srcId="{B763C317-CBEE-4041-94B8-A41BB04D275C}" destId="{5849C174-A783-6C4B-8B8B-DB0E5F5BB534}" srcOrd="1" destOrd="0" presId="urn:microsoft.com/office/officeart/2008/layout/SquareAccentList"/>
    <dgm:cxn modelId="{99FC6DF0-47C4-474F-8908-BFB23F476137}" type="presParOf" srcId="{5849C174-A783-6C4B-8B8B-DB0E5F5BB534}" destId="{73F847E8-FA89-F54E-AD6F-F4510D357B96}" srcOrd="0" destOrd="0" presId="urn:microsoft.com/office/officeart/2008/layout/SquareAccentList"/>
    <dgm:cxn modelId="{6E58B393-6637-A345-9E85-922D49E95CE0}" type="presParOf" srcId="{73F847E8-FA89-F54E-AD6F-F4510D357B96}" destId="{45B8DDDD-45BA-AF4E-ACBA-123733717C92}" srcOrd="0" destOrd="0" presId="urn:microsoft.com/office/officeart/2008/layout/SquareAccentList"/>
    <dgm:cxn modelId="{F094CBE6-9B22-3942-8537-3964B2B76E41}" type="presParOf" srcId="{73F847E8-FA89-F54E-AD6F-F4510D357B96}" destId="{151F09A9-D419-544A-BD90-2F2F02C57D84}" srcOrd="1" destOrd="0" presId="urn:microsoft.com/office/officeart/2008/layout/SquareAccentList"/>
    <dgm:cxn modelId="{51164CF4-ED6E-5447-B127-169677E62B61}" type="presParOf" srcId="{5849C174-A783-6C4B-8B8B-DB0E5F5BB534}" destId="{36E2D633-DB2E-1B46-BF3D-E6EA75130A46}" srcOrd="1" destOrd="0" presId="urn:microsoft.com/office/officeart/2008/layout/SquareAccentList"/>
    <dgm:cxn modelId="{6DD0DCE9-4AC4-BE4B-BCEA-61B8839A3E52}" type="presParOf" srcId="{36E2D633-DB2E-1B46-BF3D-E6EA75130A46}" destId="{6C239EF9-9BE8-5B4B-81E5-69DD3C811BD6}" srcOrd="0" destOrd="0" presId="urn:microsoft.com/office/officeart/2008/layout/SquareAccentList"/>
    <dgm:cxn modelId="{7EE63F99-81D3-CC48-9532-D12280EE1198}" type="presParOf" srcId="{36E2D633-DB2E-1B46-BF3D-E6EA75130A46}" destId="{207AE4C2-8592-AD46-8E2B-3190308935CB}" srcOrd="1" destOrd="0" presId="urn:microsoft.com/office/officeart/2008/layout/SquareAccentList"/>
    <dgm:cxn modelId="{85E9880C-81BD-EF47-B1FA-DD39F2FCAB15}" type="presParOf" srcId="{A28636C0-2257-C845-A12F-16961869030B}" destId="{FD7B74DC-2B84-AE49-BB3F-85971289EB73}" srcOrd="6" destOrd="0" presId="urn:microsoft.com/office/officeart/2008/layout/SquareAccentList"/>
    <dgm:cxn modelId="{EACA85BB-7A1F-BB41-ACAF-BDD15937CDBE}" type="presParOf" srcId="{FD7B74DC-2B84-AE49-BB3F-85971289EB73}" destId="{FBF944C9-608D-2846-AF85-D6BE3D7C3DD0}" srcOrd="0" destOrd="0" presId="urn:microsoft.com/office/officeart/2008/layout/SquareAccentList"/>
    <dgm:cxn modelId="{778CCBDB-4E1A-CB4F-BAB0-F9626D3FF4E9}" type="presParOf" srcId="{FBF944C9-608D-2846-AF85-D6BE3D7C3DD0}" destId="{F39986DF-AC92-744D-B2BE-6119BCEA80F8}" srcOrd="0" destOrd="0" presId="urn:microsoft.com/office/officeart/2008/layout/SquareAccentList"/>
    <dgm:cxn modelId="{33B38EA3-5503-694E-8433-32E087F005AE}" type="presParOf" srcId="{FBF944C9-608D-2846-AF85-D6BE3D7C3DD0}" destId="{776C6CE2-ABDD-5B4D-97E8-4504B6F461DD}" srcOrd="1" destOrd="0" presId="urn:microsoft.com/office/officeart/2008/layout/SquareAccentList"/>
    <dgm:cxn modelId="{829B1634-E7D7-504F-B840-250790576A75}" type="presParOf" srcId="{FBF944C9-608D-2846-AF85-D6BE3D7C3DD0}" destId="{964AC4B3-1CED-B742-BB22-6E0C088FFF57}" srcOrd="2" destOrd="0" presId="urn:microsoft.com/office/officeart/2008/layout/SquareAccentList"/>
    <dgm:cxn modelId="{17DE4ABF-2421-B149-A6B2-3E69D44D26D7}" type="presParOf" srcId="{FD7B74DC-2B84-AE49-BB3F-85971289EB73}" destId="{3F64E024-671A-174E-A759-B082CAAEE1A9}" srcOrd="1" destOrd="0" presId="urn:microsoft.com/office/officeart/2008/layout/SquareAccentList"/>
    <dgm:cxn modelId="{0862C219-44AF-8B45-A528-42A5F63644A3}" type="presParOf" srcId="{3F64E024-671A-174E-A759-B082CAAEE1A9}" destId="{185E9F7D-50E9-B94F-9C33-0F35B478612D}" srcOrd="0" destOrd="0" presId="urn:microsoft.com/office/officeart/2008/layout/SquareAccentList"/>
    <dgm:cxn modelId="{D1E671E1-62F9-BB45-B3B4-F55C66086D1B}" type="presParOf" srcId="{185E9F7D-50E9-B94F-9C33-0F35B478612D}" destId="{7DC1CEFB-17D3-2141-A722-941B4E17C546}" srcOrd="0" destOrd="0" presId="urn:microsoft.com/office/officeart/2008/layout/SquareAccentList"/>
    <dgm:cxn modelId="{7F8BB517-BC96-7A40-B35C-438F6A395B70}" type="presParOf" srcId="{185E9F7D-50E9-B94F-9C33-0F35B478612D}" destId="{3A3058C4-B7ED-BC4D-961D-99B514923884}" srcOrd="1" destOrd="0" presId="urn:microsoft.com/office/officeart/2008/layout/SquareAccentList"/>
    <dgm:cxn modelId="{9DEC4497-430E-7548-9F0E-740CF747AEF9}" type="presParOf" srcId="{3F64E024-671A-174E-A759-B082CAAEE1A9}" destId="{D3568535-8665-7B4A-9849-91858F292878}" srcOrd="1" destOrd="0" presId="urn:microsoft.com/office/officeart/2008/layout/SquareAccentList"/>
    <dgm:cxn modelId="{BF5823DE-7258-3541-9C18-85A54CF753B6}" type="presParOf" srcId="{D3568535-8665-7B4A-9849-91858F292878}" destId="{BD4125C8-8AE8-9643-AE3D-46DA53BB6E20}" srcOrd="0" destOrd="0" presId="urn:microsoft.com/office/officeart/2008/layout/SquareAccentList"/>
    <dgm:cxn modelId="{A05D0D10-5A46-A04A-B9D3-FCFD564264B0}" type="presParOf" srcId="{D3568535-8665-7B4A-9849-91858F292878}" destId="{4FA72B5A-711B-C642-9BD0-8292AA671BC8}" srcOrd="1" destOrd="0" presId="urn:microsoft.com/office/officeart/2008/layout/SquareAccentList"/>
    <dgm:cxn modelId="{F9BCEB91-9355-7847-BDA2-7B201F76C877}" type="presParOf" srcId="{3F64E024-671A-174E-A759-B082CAAEE1A9}" destId="{C8B14AA2-8D46-FA4E-A398-925679999987}" srcOrd="2" destOrd="0" presId="urn:microsoft.com/office/officeart/2008/layout/SquareAccentList"/>
    <dgm:cxn modelId="{B846E559-D6C9-1C4C-817D-69D11C27790E}" type="presParOf" srcId="{C8B14AA2-8D46-FA4E-A398-925679999987}" destId="{AE7A0306-126E-DC44-B039-BC6ABE74EAE8}" srcOrd="0" destOrd="0" presId="urn:microsoft.com/office/officeart/2008/layout/SquareAccentList"/>
    <dgm:cxn modelId="{5843751D-3BD9-634B-BC30-284F4082C3FF}" type="presParOf" srcId="{C8B14AA2-8D46-FA4E-A398-925679999987}" destId="{4FE37203-EAF4-4E4F-A3F1-7088E1025C74}" srcOrd="1" destOrd="0" presId="urn:microsoft.com/office/officeart/2008/layout/SquareAccentList"/>
    <dgm:cxn modelId="{9FDA92DB-78EA-2E45-BE70-1E081C264FFC}" type="presParOf" srcId="{3F64E024-671A-174E-A759-B082CAAEE1A9}" destId="{A7179F7A-E2A2-0441-BDD6-512754150A3E}" srcOrd="3" destOrd="0" presId="urn:microsoft.com/office/officeart/2008/layout/SquareAccentList"/>
    <dgm:cxn modelId="{4F13D69F-2B65-2544-B297-A1C76AEBC8AA}" type="presParOf" srcId="{A7179F7A-E2A2-0441-BDD6-512754150A3E}" destId="{D320B3DC-88DC-2042-B237-35C3BC6169FE}" srcOrd="0" destOrd="0" presId="urn:microsoft.com/office/officeart/2008/layout/SquareAccentList"/>
    <dgm:cxn modelId="{30B7AE39-DD18-CC41-AA9C-E9F4D129016C}" type="presParOf" srcId="{A7179F7A-E2A2-0441-BDD6-512754150A3E}" destId="{CA51687D-82A5-D44B-A263-B709AAE76860}" srcOrd="1" destOrd="0" presId="urn:microsoft.com/office/officeart/2008/layout/SquareAccentList"/>
    <dgm:cxn modelId="{74D12A33-557A-7843-B096-0BBB366450D9}" type="presParOf" srcId="{3F64E024-671A-174E-A759-B082CAAEE1A9}" destId="{0EB24675-6731-CD4D-A18E-22B6A427D9C8}" srcOrd="4" destOrd="0" presId="urn:microsoft.com/office/officeart/2008/layout/SquareAccentList"/>
    <dgm:cxn modelId="{41568463-25F4-064F-9EDA-DD0A59BCB6B1}" type="presParOf" srcId="{0EB24675-6731-CD4D-A18E-22B6A427D9C8}" destId="{823BCF6D-6F1D-F641-8B33-339F718CADFC}" srcOrd="0" destOrd="0" presId="urn:microsoft.com/office/officeart/2008/layout/SquareAccentList"/>
    <dgm:cxn modelId="{170BC31C-E15B-2A49-A322-7B794350A4D9}" type="presParOf" srcId="{0EB24675-6731-CD4D-A18E-22B6A427D9C8}" destId="{9176578E-538C-B04C-B777-413AD1D17228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A5926F-E7B1-B44E-B78D-211B6A766DE0}">
      <dsp:nvSpPr>
        <dsp:cNvPr id="0" name=""/>
        <dsp:cNvSpPr/>
      </dsp:nvSpPr>
      <dsp:spPr>
        <a:xfrm>
          <a:off x="9624" y="345516"/>
          <a:ext cx="1634855" cy="1923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4AD7FF-80C1-1C41-92AA-B4AF39DA70B6}">
      <dsp:nvSpPr>
        <dsp:cNvPr id="0" name=""/>
        <dsp:cNvSpPr/>
      </dsp:nvSpPr>
      <dsp:spPr>
        <a:xfrm>
          <a:off x="9624" y="417749"/>
          <a:ext cx="120102" cy="12010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A1BBE3-F0DB-B748-BBB5-0FBF1A30E88B}">
      <dsp:nvSpPr>
        <dsp:cNvPr id="0" name=""/>
        <dsp:cNvSpPr/>
      </dsp:nvSpPr>
      <dsp:spPr>
        <a:xfrm>
          <a:off x="9624" y="0"/>
          <a:ext cx="1634855" cy="3455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AORTA</a:t>
          </a:r>
        </a:p>
      </dsp:txBody>
      <dsp:txXfrm>
        <a:off x="9624" y="0"/>
        <a:ext cx="1634855" cy="345516"/>
      </dsp:txXfrm>
    </dsp:sp>
    <dsp:sp modelId="{5DD30E9B-AEFF-BB49-8691-AE7B90987682}">
      <dsp:nvSpPr>
        <dsp:cNvPr id="0" name=""/>
        <dsp:cNvSpPr/>
      </dsp:nvSpPr>
      <dsp:spPr>
        <a:xfrm>
          <a:off x="9624" y="697704"/>
          <a:ext cx="120099" cy="1200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055931-7E97-8045-A70C-D76C6BC05AA3}">
      <dsp:nvSpPr>
        <dsp:cNvPr id="0" name=""/>
        <dsp:cNvSpPr/>
      </dsp:nvSpPr>
      <dsp:spPr>
        <a:xfrm>
          <a:off x="124064" y="617778"/>
          <a:ext cx="1520415" cy="279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AAA</a:t>
          </a:r>
        </a:p>
      </dsp:txBody>
      <dsp:txXfrm>
        <a:off x="124064" y="617778"/>
        <a:ext cx="1520415" cy="279952"/>
      </dsp:txXfrm>
    </dsp:sp>
    <dsp:sp modelId="{3E7AC031-2666-0649-B3E5-AC68BBB1BC70}">
      <dsp:nvSpPr>
        <dsp:cNvPr id="0" name=""/>
        <dsp:cNvSpPr/>
      </dsp:nvSpPr>
      <dsp:spPr>
        <a:xfrm>
          <a:off x="9624" y="977656"/>
          <a:ext cx="120099" cy="1200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32E2C2-B317-A348-9A51-70F690F13280}">
      <dsp:nvSpPr>
        <dsp:cNvPr id="0" name=""/>
        <dsp:cNvSpPr/>
      </dsp:nvSpPr>
      <dsp:spPr>
        <a:xfrm>
          <a:off x="124064" y="897730"/>
          <a:ext cx="1520415" cy="279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Cross </a:t>
          </a:r>
          <a:r>
            <a:rPr lang="fr-FR" sz="1400" kern="1200" dirty="0" err="1"/>
            <a:t>device</a:t>
          </a:r>
          <a:endParaRPr lang="fr-FR" sz="1400" kern="1200" dirty="0"/>
        </a:p>
      </dsp:txBody>
      <dsp:txXfrm>
        <a:off x="124064" y="897730"/>
        <a:ext cx="1520415" cy="279952"/>
      </dsp:txXfrm>
    </dsp:sp>
    <dsp:sp modelId="{C7F013D1-E927-4945-8E75-ABB860D5CEEC}">
      <dsp:nvSpPr>
        <dsp:cNvPr id="0" name=""/>
        <dsp:cNvSpPr/>
      </dsp:nvSpPr>
      <dsp:spPr>
        <a:xfrm>
          <a:off x="9624" y="1257608"/>
          <a:ext cx="120099" cy="1200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8D0076-AF16-164E-84B8-F3D228E43FE6}">
      <dsp:nvSpPr>
        <dsp:cNvPr id="0" name=""/>
        <dsp:cNvSpPr/>
      </dsp:nvSpPr>
      <dsp:spPr>
        <a:xfrm>
          <a:off x="124064" y="1177682"/>
          <a:ext cx="1520415" cy="279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Infection</a:t>
          </a:r>
        </a:p>
      </dsp:txBody>
      <dsp:txXfrm>
        <a:off x="124064" y="1177682"/>
        <a:ext cx="1520415" cy="279952"/>
      </dsp:txXfrm>
    </dsp:sp>
    <dsp:sp modelId="{8EE52859-3E19-B042-956D-4F654484D2C1}">
      <dsp:nvSpPr>
        <dsp:cNvPr id="0" name=""/>
        <dsp:cNvSpPr/>
      </dsp:nvSpPr>
      <dsp:spPr>
        <a:xfrm>
          <a:off x="9624" y="1537560"/>
          <a:ext cx="120099" cy="1200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06DB24-9837-5047-AD29-454C8B8AA768}">
      <dsp:nvSpPr>
        <dsp:cNvPr id="0" name=""/>
        <dsp:cNvSpPr/>
      </dsp:nvSpPr>
      <dsp:spPr>
        <a:xfrm>
          <a:off x="124064" y="1457634"/>
          <a:ext cx="1520415" cy="279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Occlusive </a:t>
          </a:r>
          <a:r>
            <a:rPr lang="fr-FR" sz="1400" kern="1200" dirty="0" err="1"/>
            <a:t>disease</a:t>
          </a:r>
          <a:endParaRPr lang="fr-FR" sz="1400" kern="1200" dirty="0"/>
        </a:p>
      </dsp:txBody>
      <dsp:txXfrm>
        <a:off x="124064" y="1457634"/>
        <a:ext cx="1520415" cy="279952"/>
      </dsp:txXfrm>
    </dsp:sp>
    <dsp:sp modelId="{A9DEED41-8029-6141-99E5-57452600E354}">
      <dsp:nvSpPr>
        <dsp:cNvPr id="0" name=""/>
        <dsp:cNvSpPr/>
      </dsp:nvSpPr>
      <dsp:spPr>
        <a:xfrm>
          <a:off x="9624" y="1817512"/>
          <a:ext cx="120099" cy="1200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67E1C3-4678-A54F-B2C0-C87902064771}">
      <dsp:nvSpPr>
        <dsp:cNvPr id="0" name=""/>
        <dsp:cNvSpPr/>
      </dsp:nvSpPr>
      <dsp:spPr>
        <a:xfrm>
          <a:off x="124064" y="1737586"/>
          <a:ext cx="1520415" cy="279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Open </a:t>
          </a:r>
          <a:r>
            <a:rPr lang="fr-FR" sz="1400" kern="1200" dirty="0" err="1"/>
            <a:t>surgery</a:t>
          </a:r>
          <a:endParaRPr lang="fr-FR" sz="1400" kern="1200" dirty="0"/>
        </a:p>
      </dsp:txBody>
      <dsp:txXfrm>
        <a:off x="124064" y="1737586"/>
        <a:ext cx="1520415" cy="279952"/>
      </dsp:txXfrm>
    </dsp:sp>
    <dsp:sp modelId="{E7E2CD85-1632-444C-BCA3-D5A811DB6E3B}">
      <dsp:nvSpPr>
        <dsp:cNvPr id="0" name=""/>
        <dsp:cNvSpPr/>
      </dsp:nvSpPr>
      <dsp:spPr>
        <a:xfrm>
          <a:off x="9624" y="2097464"/>
          <a:ext cx="120099" cy="1200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7031A7-4B68-294D-BAD3-C53D4E9569CE}">
      <dsp:nvSpPr>
        <dsp:cNvPr id="0" name=""/>
        <dsp:cNvSpPr/>
      </dsp:nvSpPr>
      <dsp:spPr>
        <a:xfrm>
          <a:off x="124064" y="2017538"/>
          <a:ext cx="1520415" cy="279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TAA</a:t>
          </a:r>
        </a:p>
      </dsp:txBody>
      <dsp:txXfrm>
        <a:off x="124064" y="2017538"/>
        <a:ext cx="1520415" cy="279952"/>
      </dsp:txXfrm>
    </dsp:sp>
    <dsp:sp modelId="{DC129377-50B8-8F4F-969F-254F2DB07582}">
      <dsp:nvSpPr>
        <dsp:cNvPr id="0" name=""/>
        <dsp:cNvSpPr/>
      </dsp:nvSpPr>
      <dsp:spPr>
        <a:xfrm>
          <a:off x="9624" y="2377416"/>
          <a:ext cx="120099" cy="1200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B461B7-0AED-2A45-839E-F3BF9B3E14E9}">
      <dsp:nvSpPr>
        <dsp:cNvPr id="0" name=""/>
        <dsp:cNvSpPr/>
      </dsp:nvSpPr>
      <dsp:spPr>
        <a:xfrm>
          <a:off x="124064" y="2297490"/>
          <a:ext cx="1520415" cy="279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TBD / TAD</a:t>
          </a:r>
        </a:p>
      </dsp:txBody>
      <dsp:txXfrm>
        <a:off x="124064" y="2297490"/>
        <a:ext cx="1520415" cy="279952"/>
      </dsp:txXfrm>
    </dsp:sp>
    <dsp:sp modelId="{214128FE-2DE4-CE49-A216-9D1288CE7157}">
      <dsp:nvSpPr>
        <dsp:cNvPr id="0" name=""/>
        <dsp:cNvSpPr/>
      </dsp:nvSpPr>
      <dsp:spPr>
        <a:xfrm>
          <a:off x="1726222" y="345516"/>
          <a:ext cx="1634855" cy="1923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F86694-B8C5-1844-9E9C-7811D80E8247}">
      <dsp:nvSpPr>
        <dsp:cNvPr id="0" name=""/>
        <dsp:cNvSpPr/>
      </dsp:nvSpPr>
      <dsp:spPr>
        <a:xfrm>
          <a:off x="1726222" y="417749"/>
          <a:ext cx="120102" cy="12010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F0CD38-A29C-8241-BE7F-C20D3EAAA498}">
      <dsp:nvSpPr>
        <dsp:cNvPr id="0" name=""/>
        <dsp:cNvSpPr/>
      </dsp:nvSpPr>
      <dsp:spPr>
        <a:xfrm>
          <a:off x="1726222" y="0"/>
          <a:ext cx="1634855" cy="3455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PERIPHERAL</a:t>
          </a:r>
        </a:p>
      </dsp:txBody>
      <dsp:txXfrm>
        <a:off x="1726222" y="0"/>
        <a:ext cx="1634855" cy="345516"/>
      </dsp:txXfrm>
    </dsp:sp>
    <dsp:sp modelId="{DF17EA43-66FA-C947-B41C-E4DFBDAA0507}">
      <dsp:nvSpPr>
        <dsp:cNvPr id="0" name=""/>
        <dsp:cNvSpPr/>
      </dsp:nvSpPr>
      <dsp:spPr>
        <a:xfrm>
          <a:off x="1726222" y="697704"/>
          <a:ext cx="120099" cy="1200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CCD099-9E87-784F-A3B8-742747BDCBB8}">
      <dsp:nvSpPr>
        <dsp:cNvPr id="0" name=""/>
        <dsp:cNvSpPr/>
      </dsp:nvSpPr>
      <dsp:spPr>
        <a:xfrm>
          <a:off x="1840662" y="617778"/>
          <a:ext cx="1520415" cy="279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Bypass</a:t>
          </a:r>
        </a:p>
      </dsp:txBody>
      <dsp:txXfrm>
        <a:off x="1840662" y="617778"/>
        <a:ext cx="1520415" cy="279952"/>
      </dsp:txXfrm>
    </dsp:sp>
    <dsp:sp modelId="{89CA5DA3-00DB-C340-AF98-A5D7E80A4973}">
      <dsp:nvSpPr>
        <dsp:cNvPr id="0" name=""/>
        <dsp:cNvSpPr/>
      </dsp:nvSpPr>
      <dsp:spPr>
        <a:xfrm>
          <a:off x="1726222" y="977656"/>
          <a:ext cx="120099" cy="1200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3FFCFA-1651-FD48-AF71-BA9FFEC0B0F0}">
      <dsp:nvSpPr>
        <dsp:cNvPr id="0" name=""/>
        <dsp:cNvSpPr/>
      </dsp:nvSpPr>
      <dsp:spPr>
        <a:xfrm>
          <a:off x="1840662" y="897730"/>
          <a:ext cx="1520415" cy="279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 err="1"/>
            <a:t>Femoral</a:t>
          </a:r>
          <a:r>
            <a:rPr lang="fr-FR" sz="1400" kern="1200" dirty="0"/>
            <a:t> bifurcation</a:t>
          </a:r>
        </a:p>
      </dsp:txBody>
      <dsp:txXfrm>
        <a:off x="1840662" y="897730"/>
        <a:ext cx="1520415" cy="279952"/>
      </dsp:txXfrm>
    </dsp:sp>
    <dsp:sp modelId="{BCDD21E4-30E4-1442-A896-78D4256717CB}">
      <dsp:nvSpPr>
        <dsp:cNvPr id="0" name=""/>
        <dsp:cNvSpPr/>
      </dsp:nvSpPr>
      <dsp:spPr>
        <a:xfrm>
          <a:off x="1726222" y="1257608"/>
          <a:ext cx="120099" cy="1200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0915C6-D49A-7544-BCDB-614A46DFD874}">
      <dsp:nvSpPr>
        <dsp:cNvPr id="0" name=""/>
        <dsp:cNvSpPr/>
      </dsp:nvSpPr>
      <dsp:spPr>
        <a:xfrm>
          <a:off x="1840662" y="1177682"/>
          <a:ext cx="1520415" cy="279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 err="1"/>
            <a:t>Iliac</a:t>
          </a:r>
          <a:r>
            <a:rPr lang="fr-FR" sz="1400" kern="1200" dirty="0"/>
            <a:t> / </a:t>
          </a:r>
          <a:r>
            <a:rPr lang="fr-FR" sz="1400" kern="1200" dirty="0" err="1"/>
            <a:t>aorto</a:t>
          </a:r>
          <a:r>
            <a:rPr lang="fr-FR" sz="1400" kern="1200" dirty="0"/>
            <a:t> </a:t>
          </a:r>
          <a:r>
            <a:rPr lang="fr-FR" sz="1400" kern="1200" dirty="0" err="1"/>
            <a:t>iliac</a:t>
          </a:r>
          <a:endParaRPr lang="fr-FR" sz="1400" kern="1200" dirty="0"/>
        </a:p>
      </dsp:txBody>
      <dsp:txXfrm>
        <a:off x="1840662" y="1177682"/>
        <a:ext cx="1520415" cy="279952"/>
      </dsp:txXfrm>
    </dsp:sp>
    <dsp:sp modelId="{E32D245F-7CE3-2141-A900-B86B5C728F26}">
      <dsp:nvSpPr>
        <dsp:cNvPr id="0" name=""/>
        <dsp:cNvSpPr/>
      </dsp:nvSpPr>
      <dsp:spPr>
        <a:xfrm>
          <a:off x="1726222" y="1537560"/>
          <a:ext cx="120099" cy="1200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E5D233-C789-5C40-B57F-DD7B6B00CB4C}">
      <dsp:nvSpPr>
        <dsp:cNvPr id="0" name=""/>
        <dsp:cNvSpPr/>
      </dsp:nvSpPr>
      <dsp:spPr>
        <a:xfrm>
          <a:off x="1840662" y="1457634"/>
          <a:ext cx="1520415" cy="279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 err="1"/>
            <a:t>Popliteal</a:t>
          </a:r>
          <a:endParaRPr lang="fr-FR" sz="1400" kern="1200" dirty="0"/>
        </a:p>
      </dsp:txBody>
      <dsp:txXfrm>
        <a:off x="1840662" y="1457634"/>
        <a:ext cx="1520415" cy="279952"/>
      </dsp:txXfrm>
    </dsp:sp>
    <dsp:sp modelId="{E7BCB7C1-D0CB-F440-8C5A-F802F99C60B0}">
      <dsp:nvSpPr>
        <dsp:cNvPr id="0" name=""/>
        <dsp:cNvSpPr/>
      </dsp:nvSpPr>
      <dsp:spPr>
        <a:xfrm>
          <a:off x="1726222" y="1817512"/>
          <a:ext cx="120099" cy="1200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8C3A4D-E3E1-2A43-B7DC-8943B397EC78}">
      <dsp:nvSpPr>
        <dsp:cNvPr id="0" name=""/>
        <dsp:cNvSpPr/>
      </dsp:nvSpPr>
      <dsp:spPr>
        <a:xfrm>
          <a:off x="1840662" y="1737586"/>
          <a:ext cx="1520415" cy="279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SFA</a:t>
          </a:r>
        </a:p>
      </dsp:txBody>
      <dsp:txXfrm>
        <a:off x="1840662" y="1737586"/>
        <a:ext cx="1520415" cy="279952"/>
      </dsp:txXfrm>
    </dsp:sp>
    <dsp:sp modelId="{3F3B96F7-F7F2-3A40-A930-BCE854ABF9DF}">
      <dsp:nvSpPr>
        <dsp:cNvPr id="0" name=""/>
        <dsp:cNvSpPr/>
      </dsp:nvSpPr>
      <dsp:spPr>
        <a:xfrm>
          <a:off x="1726222" y="2097464"/>
          <a:ext cx="120099" cy="1200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C890DA-1AD8-974B-B109-51E9BD678E78}">
      <dsp:nvSpPr>
        <dsp:cNvPr id="0" name=""/>
        <dsp:cNvSpPr/>
      </dsp:nvSpPr>
      <dsp:spPr>
        <a:xfrm>
          <a:off x="1840662" y="2017538"/>
          <a:ext cx="1520415" cy="279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 err="1"/>
            <a:t>Traumatism</a:t>
          </a:r>
          <a:endParaRPr lang="fr-FR" sz="1400" kern="1200" dirty="0"/>
        </a:p>
      </dsp:txBody>
      <dsp:txXfrm>
        <a:off x="1840662" y="2017538"/>
        <a:ext cx="1520415" cy="279952"/>
      </dsp:txXfrm>
    </dsp:sp>
    <dsp:sp modelId="{E89A27D3-3610-D04F-A213-5BB89295E24A}">
      <dsp:nvSpPr>
        <dsp:cNvPr id="0" name=""/>
        <dsp:cNvSpPr/>
      </dsp:nvSpPr>
      <dsp:spPr>
        <a:xfrm>
          <a:off x="3442820" y="345516"/>
          <a:ext cx="1634855" cy="1923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21358B-D99E-B24E-8926-870184A98541}">
      <dsp:nvSpPr>
        <dsp:cNvPr id="0" name=""/>
        <dsp:cNvSpPr/>
      </dsp:nvSpPr>
      <dsp:spPr>
        <a:xfrm>
          <a:off x="3442820" y="417749"/>
          <a:ext cx="120102" cy="12010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821BB5-AAB1-7047-AE46-23BAD0FE0819}">
      <dsp:nvSpPr>
        <dsp:cNvPr id="0" name=""/>
        <dsp:cNvSpPr/>
      </dsp:nvSpPr>
      <dsp:spPr>
        <a:xfrm>
          <a:off x="3442820" y="0"/>
          <a:ext cx="1634855" cy="3455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BTK</a:t>
          </a:r>
        </a:p>
      </dsp:txBody>
      <dsp:txXfrm>
        <a:off x="3442820" y="0"/>
        <a:ext cx="1634855" cy="345516"/>
      </dsp:txXfrm>
    </dsp:sp>
    <dsp:sp modelId="{C4DD181A-E374-B445-ACDB-825B291D5D4B}">
      <dsp:nvSpPr>
        <dsp:cNvPr id="0" name=""/>
        <dsp:cNvSpPr/>
      </dsp:nvSpPr>
      <dsp:spPr>
        <a:xfrm>
          <a:off x="3442820" y="697704"/>
          <a:ext cx="120099" cy="1200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F5437C-8633-994D-8EAC-7F12D7A143DC}">
      <dsp:nvSpPr>
        <dsp:cNvPr id="0" name=""/>
        <dsp:cNvSpPr/>
      </dsp:nvSpPr>
      <dsp:spPr>
        <a:xfrm>
          <a:off x="3557260" y="617778"/>
          <a:ext cx="1520415" cy="279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BTA</a:t>
          </a:r>
        </a:p>
      </dsp:txBody>
      <dsp:txXfrm>
        <a:off x="3557260" y="617778"/>
        <a:ext cx="1520415" cy="279952"/>
      </dsp:txXfrm>
    </dsp:sp>
    <dsp:sp modelId="{39997EEA-1E90-D546-B889-6E8A570F3E16}">
      <dsp:nvSpPr>
        <dsp:cNvPr id="0" name=""/>
        <dsp:cNvSpPr/>
      </dsp:nvSpPr>
      <dsp:spPr>
        <a:xfrm>
          <a:off x="3442820" y="977656"/>
          <a:ext cx="120099" cy="1200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AAC621-7116-E243-BA30-26F5AE01E721}">
      <dsp:nvSpPr>
        <dsp:cNvPr id="0" name=""/>
        <dsp:cNvSpPr/>
      </dsp:nvSpPr>
      <dsp:spPr>
        <a:xfrm>
          <a:off x="3557260" y="897730"/>
          <a:ext cx="1520415" cy="279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BTK</a:t>
          </a:r>
        </a:p>
      </dsp:txBody>
      <dsp:txXfrm>
        <a:off x="3557260" y="897730"/>
        <a:ext cx="1520415" cy="279952"/>
      </dsp:txXfrm>
    </dsp:sp>
    <dsp:sp modelId="{33B10C3B-E014-7144-8BCB-BEF01A8C3DA1}">
      <dsp:nvSpPr>
        <dsp:cNvPr id="0" name=""/>
        <dsp:cNvSpPr/>
      </dsp:nvSpPr>
      <dsp:spPr>
        <a:xfrm>
          <a:off x="3442820" y="1257608"/>
          <a:ext cx="120099" cy="1200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8E98C9-0790-BA42-B87B-26BC7F6F0AF8}">
      <dsp:nvSpPr>
        <dsp:cNvPr id="0" name=""/>
        <dsp:cNvSpPr/>
      </dsp:nvSpPr>
      <dsp:spPr>
        <a:xfrm>
          <a:off x="3557260" y="1177682"/>
          <a:ext cx="1520415" cy="279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Bypass</a:t>
          </a:r>
        </a:p>
      </dsp:txBody>
      <dsp:txXfrm>
        <a:off x="3557260" y="1177682"/>
        <a:ext cx="1520415" cy="279952"/>
      </dsp:txXfrm>
    </dsp:sp>
    <dsp:sp modelId="{CE6C5564-14AD-7E43-A3C1-82374C88EB4E}">
      <dsp:nvSpPr>
        <dsp:cNvPr id="0" name=""/>
        <dsp:cNvSpPr/>
      </dsp:nvSpPr>
      <dsp:spPr>
        <a:xfrm>
          <a:off x="3442820" y="1537560"/>
          <a:ext cx="120099" cy="1200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59D606-5821-144E-B8D0-3FF66E2D961A}">
      <dsp:nvSpPr>
        <dsp:cNvPr id="0" name=""/>
        <dsp:cNvSpPr/>
      </dsp:nvSpPr>
      <dsp:spPr>
        <a:xfrm>
          <a:off x="3557260" y="1457634"/>
          <a:ext cx="1520415" cy="279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 err="1"/>
            <a:t>Desert</a:t>
          </a:r>
          <a:r>
            <a:rPr lang="fr-FR" sz="1400" kern="1200" dirty="0"/>
            <a:t> foot</a:t>
          </a:r>
        </a:p>
      </dsp:txBody>
      <dsp:txXfrm>
        <a:off x="3557260" y="1457634"/>
        <a:ext cx="1520415" cy="279952"/>
      </dsp:txXfrm>
    </dsp:sp>
    <dsp:sp modelId="{A3CF872C-60C3-6D4C-BA7B-2B2D85767444}">
      <dsp:nvSpPr>
        <dsp:cNvPr id="0" name=""/>
        <dsp:cNvSpPr/>
      </dsp:nvSpPr>
      <dsp:spPr>
        <a:xfrm>
          <a:off x="5159418" y="345516"/>
          <a:ext cx="1634855" cy="1923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917F9C-94AC-3B46-8F80-51D42415ED61}">
      <dsp:nvSpPr>
        <dsp:cNvPr id="0" name=""/>
        <dsp:cNvSpPr/>
      </dsp:nvSpPr>
      <dsp:spPr>
        <a:xfrm>
          <a:off x="5159418" y="417749"/>
          <a:ext cx="120102" cy="12010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354980-9BD4-D644-A238-421CCC865865}">
      <dsp:nvSpPr>
        <dsp:cNvPr id="0" name=""/>
        <dsp:cNvSpPr/>
      </dsp:nvSpPr>
      <dsp:spPr>
        <a:xfrm>
          <a:off x="5159418" y="0"/>
          <a:ext cx="1634855" cy="3455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AVF</a:t>
          </a:r>
        </a:p>
      </dsp:txBody>
      <dsp:txXfrm>
        <a:off x="5159418" y="0"/>
        <a:ext cx="1634855" cy="345516"/>
      </dsp:txXfrm>
    </dsp:sp>
    <dsp:sp modelId="{39C91A1F-21FF-8D42-9411-72F2710B9EF8}">
      <dsp:nvSpPr>
        <dsp:cNvPr id="0" name=""/>
        <dsp:cNvSpPr/>
      </dsp:nvSpPr>
      <dsp:spPr>
        <a:xfrm>
          <a:off x="5159418" y="697704"/>
          <a:ext cx="120099" cy="1200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94C845-20C9-CA4F-BF6A-CBBAC4EDBCAE}">
      <dsp:nvSpPr>
        <dsp:cNvPr id="0" name=""/>
        <dsp:cNvSpPr/>
      </dsp:nvSpPr>
      <dsp:spPr>
        <a:xfrm>
          <a:off x="5273858" y="617778"/>
          <a:ext cx="1520415" cy="279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AVF complication</a:t>
          </a:r>
        </a:p>
      </dsp:txBody>
      <dsp:txXfrm>
        <a:off x="5273858" y="617778"/>
        <a:ext cx="1520415" cy="279952"/>
      </dsp:txXfrm>
    </dsp:sp>
    <dsp:sp modelId="{AAF62682-6715-E54C-9506-66E18127A2EA}">
      <dsp:nvSpPr>
        <dsp:cNvPr id="0" name=""/>
        <dsp:cNvSpPr/>
      </dsp:nvSpPr>
      <dsp:spPr>
        <a:xfrm>
          <a:off x="5159418" y="977656"/>
          <a:ext cx="120099" cy="1200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8D8EE6-DB6B-724D-BF27-AD48D39989EA}">
      <dsp:nvSpPr>
        <dsp:cNvPr id="0" name=""/>
        <dsp:cNvSpPr/>
      </dsp:nvSpPr>
      <dsp:spPr>
        <a:xfrm>
          <a:off x="5273858" y="897730"/>
          <a:ext cx="1520415" cy="279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AVF infection</a:t>
          </a:r>
        </a:p>
      </dsp:txBody>
      <dsp:txXfrm>
        <a:off x="5273858" y="897730"/>
        <a:ext cx="1520415" cy="279952"/>
      </dsp:txXfrm>
    </dsp:sp>
    <dsp:sp modelId="{20E3FA9D-BA95-494E-A807-17A096828315}">
      <dsp:nvSpPr>
        <dsp:cNvPr id="0" name=""/>
        <dsp:cNvSpPr/>
      </dsp:nvSpPr>
      <dsp:spPr>
        <a:xfrm>
          <a:off x="5159418" y="1257608"/>
          <a:ext cx="120099" cy="1200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5C1763-0EC1-7E4C-9753-1B90EB763F3D}">
      <dsp:nvSpPr>
        <dsp:cNvPr id="0" name=""/>
        <dsp:cNvSpPr/>
      </dsp:nvSpPr>
      <dsp:spPr>
        <a:xfrm>
          <a:off x="5273858" y="1177682"/>
          <a:ext cx="1520415" cy="279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Endo AVF</a:t>
          </a:r>
        </a:p>
      </dsp:txBody>
      <dsp:txXfrm>
        <a:off x="5273858" y="1177682"/>
        <a:ext cx="1520415" cy="279952"/>
      </dsp:txXfrm>
    </dsp:sp>
    <dsp:sp modelId="{F62EF96F-9C56-F943-BC3C-7330076B0F45}">
      <dsp:nvSpPr>
        <dsp:cNvPr id="0" name=""/>
        <dsp:cNvSpPr/>
      </dsp:nvSpPr>
      <dsp:spPr>
        <a:xfrm>
          <a:off x="5159418" y="1537560"/>
          <a:ext cx="120099" cy="1200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84548B-D77E-2640-92D1-469AAA2407A0}">
      <dsp:nvSpPr>
        <dsp:cNvPr id="0" name=""/>
        <dsp:cNvSpPr/>
      </dsp:nvSpPr>
      <dsp:spPr>
        <a:xfrm>
          <a:off x="5273858" y="1457634"/>
          <a:ext cx="1520415" cy="279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 err="1"/>
            <a:t>Surgical</a:t>
          </a:r>
          <a:r>
            <a:rPr lang="fr-FR" sz="1400" kern="1200" dirty="0"/>
            <a:t> AVF</a:t>
          </a:r>
        </a:p>
      </dsp:txBody>
      <dsp:txXfrm>
        <a:off x="5273858" y="1457634"/>
        <a:ext cx="1520415" cy="279952"/>
      </dsp:txXfrm>
    </dsp:sp>
    <dsp:sp modelId="{90A09926-FD2B-144A-BDB7-7F1F56DDF9AD}">
      <dsp:nvSpPr>
        <dsp:cNvPr id="0" name=""/>
        <dsp:cNvSpPr/>
      </dsp:nvSpPr>
      <dsp:spPr>
        <a:xfrm>
          <a:off x="6876016" y="345516"/>
          <a:ext cx="1634855" cy="1923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548AC7-53BB-A346-9253-6A226F787399}">
      <dsp:nvSpPr>
        <dsp:cNvPr id="0" name=""/>
        <dsp:cNvSpPr/>
      </dsp:nvSpPr>
      <dsp:spPr>
        <a:xfrm>
          <a:off x="6876016" y="417749"/>
          <a:ext cx="120102" cy="12010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D7BEFD-8F83-644A-A6EC-1DCB9C799A75}">
      <dsp:nvSpPr>
        <dsp:cNvPr id="0" name=""/>
        <dsp:cNvSpPr/>
      </dsp:nvSpPr>
      <dsp:spPr>
        <a:xfrm>
          <a:off x="6876016" y="0"/>
          <a:ext cx="1634855" cy="3455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VENOUS</a:t>
          </a:r>
        </a:p>
      </dsp:txBody>
      <dsp:txXfrm>
        <a:off x="6876016" y="0"/>
        <a:ext cx="1634855" cy="345516"/>
      </dsp:txXfrm>
    </dsp:sp>
    <dsp:sp modelId="{14109DB5-1EBB-6149-B731-542FE6A9623A}">
      <dsp:nvSpPr>
        <dsp:cNvPr id="0" name=""/>
        <dsp:cNvSpPr/>
      </dsp:nvSpPr>
      <dsp:spPr>
        <a:xfrm>
          <a:off x="6876016" y="697704"/>
          <a:ext cx="120099" cy="1200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D93564-0A9D-2645-9B75-C29BB74E48EB}">
      <dsp:nvSpPr>
        <dsp:cNvPr id="0" name=""/>
        <dsp:cNvSpPr/>
      </dsp:nvSpPr>
      <dsp:spPr>
        <a:xfrm>
          <a:off x="6990456" y="617778"/>
          <a:ext cx="1520415" cy="279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Deep </a:t>
          </a:r>
          <a:r>
            <a:rPr lang="fr-FR" sz="1400" kern="1200" dirty="0" err="1"/>
            <a:t>venous</a:t>
          </a:r>
          <a:r>
            <a:rPr lang="fr-FR" sz="1400" kern="1200" dirty="0"/>
            <a:t> </a:t>
          </a:r>
          <a:r>
            <a:rPr lang="fr-FR" sz="1400" kern="1200" dirty="0" err="1"/>
            <a:t>disease</a:t>
          </a:r>
          <a:endParaRPr lang="fr-FR" sz="1400" kern="1200" dirty="0"/>
        </a:p>
      </dsp:txBody>
      <dsp:txXfrm>
        <a:off x="6990456" y="617778"/>
        <a:ext cx="1520415" cy="279952"/>
      </dsp:txXfrm>
    </dsp:sp>
    <dsp:sp modelId="{377112A7-EC11-8E41-80BF-CFAAF2FFD396}">
      <dsp:nvSpPr>
        <dsp:cNvPr id="0" name=""/>
        <dsp:cNvSpPr/>
      </dsp:nvSpPr>
      <dsp:spPr>
        <a:xfrm>
          <a:off x="6876016" y="977656"/>
          <a:ext cx="120099" cy="1200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864A46-7A4C-0348-85AC-C182946E598B}">
      <dsp:nvSpPr>
        <dsp:cNvPr id="0" name=""/>
        <dsp:cNvSpPr/>
      </dsp:nvSpPr>
      <dsp:spPr>
        <a:xfrm>
          <a:off x="6990456" y="897730"/>
          <a:ext cx="1520415" cy="279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Embolisation</a:t>
          </a:r>
        </a:p>
      </dsp:txBody>
      <dsp:txXfrm>
        <a:off x="6990456" y="897730"/>
        <a:ext cx="1520415" cy="279952"/>
      </dsp:txXfrm>
    </dsp:sp>
    <dsp:sp modelId="{CC59DF7B-E5EB-B740-B11E-02971C221185}">
      <dsp:nvSpPr>
        <dsp:cNvPr id="0" name=""/>
        <dsp:cNvSpPr/>
      </dsp:nvSpPr>
      <dsp:spPr>
        <a:xfrm>
          <a:off x="6876016" y="1257608"/>
          <a:ext cx="120099" cy="1200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512F45-6D7C-E649-8160-1495C9CFA729}">
      <dsp:nvSpPr>
        <dsp:cNvPr id="0" name=""/>
        <dsp:cNvSpPr/>
      </dsp:nvSpPr>
      <dsp:spPr>
        <a:xfrm>
          <a:off x="6990456" y="1177682"/>
          <a:ext cx="1520415" cy="279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 err="1"/>
            <a:t>Superficial</a:t>
          </a:r>
          <a:r>
            <a:rPr lang="fr-FR" sz="1400" kern="1200" dirty="0"/>
            <a:t> </a:t>
          </a:r>
          <a:r>
            <a:rPr lang="fr-FR" sz="1400" kern="1200" dirty="0" err="1"/>
            <a:t>venous</a:t>
          </a:r>
          <a:r>
            <a:rPr lang="fr-FR" sz="1400" kern="1200" dirty="0"/>
            <a:t> </a:t>
          </a:r>
          <a:r>
            <a:rPr lang="fr-FR" sz="1400" kern="1200" dirty="0" err="1"/>
            <a:t>disease</a:t>
          </a:r>
          <a:endParaRPr lang="fr-FR" sz="1400" kern="1200" dirty="0"/>
        </a:p>
      </dsp:txBody>
      <dsp:txXfrm>
        <a:off x="6990456" y="1177682"/>
        <a:ext cx="1520415" cy="279952"/>
      </dsp:txXfrm>
    </dsp:sp>
    <dsp:sp modelId="{56C86620-4B66-A840-BADF-FB6A96E64092}">
      <dsp:nvSpPr>
        <dsp:cNvPr id="0" name=""/>
        <dsp:cNvSpPr/>
      </dsp:nvSpPr>
      <dsp:spPr>
        <a:xfrm>
          <a:off x="8592614" y="345516"/>
          <a:ext cx="1634855" cy="1923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5135B6-F2B7-E44B-BBD6-824E7C3B46DA}">
      <dsp:nvSpPr>
        <dsp:cNvPr id="0" name=""/>
        <dsp:cNvSpPr/>
      </dsp:nvSpPr>
      <dsp:spPr>
        <a:xfrm>
          <a:off x="8592614" y="417749"/>
          <a:ext cx="120102" cy="12010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E9D890-2809-1142-B909-82A3ACEB346E}">
      <dsp:nvSpPr>
        <dsp:cNvPr id="0" name=""/>
        <dsp:cNvSpPr/>
      </dsp:nvSpPr>
      <dsp:spPr>
        <a:xfrm>
          <a:off x="8592614" y="0"/>
          <a:ext cx="1634855" cy="3455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CAROTID</a:t>
          </a:r>
        </a:p>
      </dsp:txBody>
      <dsp:txXfrm>
        <a:off x="8592614" y="0"/>
        <a:ext cx="1634855" cy="345516"/>
      </dsp:txXfrm>
    </dsp:sp>
    <dsp:sp modelId="{45B8DDDD-45BA-AF4E-ACBA-123733717C92}">
      <dsp:nvSpPr>
        <dsp:cNvPr id="0" name=""/>
        <dsp:cNvSpPr/>
      </dsp:nvSpPr>
      <dsp:spPr>
        <a:xfrm>
          <a:off x="8592614" y="697704"/>
          <a:ext cx="120099" cy="1200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1F09A9-D419-544A-BD90-2F2F02C57D84}">
      <dsp:nvSpPr>
        <dsp:cNvPr id="0" name=""/>
        <dsp:cNvSpPr/>
      </dsp:nvSpPr>
      <dsp:spPr>
        <a:xfrm>
          <a:off x="8707054" y="617778"/>
          <a:ext cx="1520415" cy="279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CAS</a:t>
          </a:r>
          <a:br>
            <a:rPr lang="fr-FR" sz="1400" kern="1200" dirty="0"/>
          </a:br>
          <a:r>
            <a:rPr lang="fr-FR" sz="1400" kern="1200" dirty="0"/>
            <a:t>CES</a:t>
          </a:r>
        </a:p>
      </dsp:txBody>
      <dsp:txXfrm>
        <a:off x="8707054" y="617778"/>
        <a:ext cx="1520415" cy="279952"/>
      </dsp:txXfrm>
    </dsp:sp>
    <dsp:sp modelId="{6C239EF9-9BE8-5B4B-81E5-69DD3C811BD6}">
      <dsp:nvSpPr>
        <dsp:cNvPr id="0" name=""/>
        <dsp:cNvSpPr/>
      </dsp:nvSpPr>
      <dsp:spPr>
        <a:xfrm>
          <a:off x="8592614" y="977656"/>
          <a:ext cx="120099" cy="1200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7AE4C2-8592-AD46-8E2B-3190308935CB}">
      <dsp:nvSpPr>
        <dsp:cNvPr id="0" name=""/>
        <dsp:cNvSpPr/>
      </dsp:nvSpPr>
      <dsp:spPr>
        <a:xfrm>
          <a:off x="8707054" y="897730"/>
          <a:ext cx="1520415" cy="279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 err="1"/>
            <a:t>Traumatism</a:t>
          </a:r>
          <a:endParaRPr lang="fr-FR" sz="1400" kern="1200" dirty="0"/>
        </a:p>
      </dsp:txBody>
      <dsp:txXfrm>
        <a:off x="8707054" y="897730"/>
        <a:ext cx="1520415" cy="279952"/>
      </dsp:txXfrm>
    </dsp:sp>
    <dsp:sp modelId="{F39986DF-AC92-744D-B2BE-6119BCEA80F8}">
      <dsp:nvSpPr>
        <dsp:cNvPr id="0" name=""/>
        <dsp:cNvSpPr/>
      </dsp:nvSpPr>
      <dsp:spPr>
        <a:xfrm>
          <a:off x="10309212" y="345516"/>
          <a:ext cx="1634855" cy="1923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6C6CE2-ABDD-5B4D-97E8-4504B6F461DD}">
      <dsp:nvSpPr>
        <dsp:cNvPr id="0" name=""/>
        <dsp:cNvSpPr/>
      </dsp:nvSpPr>
      <dsp:spPr>
        <a:xfrm>
          <a:off x="10309212" y="417749"/>
          <a:ext cx="120102" cy="12010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4AC4B3-1CED-B742-BB22-6E0C088FFF57}">
      <dsp:nvSpPr>
        <dsp:cNvPr id="0" name=""/>
        <dsp:cNvSpPr/>
      </dsp:nvSpPr>
      <dsp:spPr>
        <a:xfrm>
          <a:off x="10309212" y="0"/>
          <a:ext cx="1634855" cy="3455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MISCELLANEOUS</a:t>
          </a:r>
        </a:p>
      </dsp:txBody>
      <dsp:txXfrm>
        <a:off x="10309212" y="0"/>
        <a:ext cx="1634855" cy="345516"/>
      </dsp:txXfrm>
    </dsp:sp>
    <dsp:sp modelId="{7DC1CEFB-17D3-2141-A722-941B4E17C546}">
      <dsp:nvSpPr>
        <dsp:cNvPr id="0" name=""/>
        <dsp:cNvSpPr/>
      </dsp:nvSpPr>
      <dsp:spPr>
        <a:xfrm>
          <a:off x="10309212" y="697704"/>
          <a:ext cx="120099" cy="1200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3058C4-B7ED-BC4D-961D-99B514923884}">
      <dsp:nvSpPr>
        <dsp:cNvPr id="0" name=""/>
        <dsp:cNvSpPr/>
      </dsp:nvSpPr>
      <dsp:spPr>
        <a:xfrm>
          <a:off x="10423652" y="617778"/>
          <a:ext cx="1520415" cy="279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 err="1"/>
            <a:t>Endovascular</a:t>
          </a:r>
          <a:endParaRPr lang="fr-FR" sz="1400" kern="1200" dirty="0"/>
        </a:p>
      </dsp:txBody>
      <dsp:txXfrm>
        <a:off x="10423652" y="617778"/>
        <a:ext cx="1520415" cy="279952"/>
      </dsp:txXfrm>
    </dsp:sp>
    <dsp:sp modelId="{BD4125C8-8AE8-9643-AE3D-46DA53BB6E20}">
      <dsp:nvSpPr>
        <dsp:cNvPr id="0" name=""/>
        <dsp:cNvSpPr/>
      </dsp:nvSpPr>
      <dsp:spPr>
        <a:xfrm>
          <a:off x="10309212" y="977656"/>
          <a:ext cx="120099" cy="1200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A72B5A-711B-C642-9BD0-8292AA671BC8}">
      <dsp:nvSpPr>
        <dsp:cNvPr id="0" name=""/>
        <dsp:cNvSpPr/>
      </dsp:nvSpPr>
      <dsp:spPr>
        <a:xfrm>
          <a:off x="10423652" y="897730"/>
          <a:ext cx="1520415" cy="279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Infection</a:t>
          </a:r>
        </a:p>
      </dsp:txBody>
      <dsp:txXfrm>
        <a:off x="10423652" y="897730"/>
        <a:ext cx="1520415" cy="279952"/>
      </dsp:txXfrm>
    </dsp:sp>
    <dsp:sp modelId="{AE7A0306-126E-DC44-B039-BC6ABE74EAE8}">
      <dsp:nvSpPr>
        <dsp:cNvPr id="0" name=""/>
        <dsp:cNvSpPr/>
      </dsp:nvSpPr>
      <dsp:spPr>
        <a:xfrm>
          <a:off x="10309212" y="1257608"/>
          <a:ext cx="120099" cy="1200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E37203-EAF4-4E4F-A3F1-7088E1025C74}">
      <dsp:nvSpPr>
        <dsp:cNvPr id="0" name=""/>
        <dsp:cNvSpPr/>
      </dsp:nvSpPr>
      <dsp:spPr>
        <a:xfrm>
          <a:off x="10423652" y="1177682"/>
          <a:ext cx="1520415" cy="279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 err="1"/>
            <a:t>Other</a:t>
          </a:r>
          <a:endParaRPr lang="fr-FR" sz="1400" kern="1200" dirty="0"/>
        </a:p>
      </dsp:txBody>
      <dsp:txXfrm>
        <a:off x="10423652" y="1177682"/>
        <a:ext cx="1520415" cy="279952"/>
      </dsp:txXfrm>
    </dsp:sp>
    <dsp:sp modelId="{D320B3DC-88DC-2042-B237-35C3BC6169FE}">
      <dsp:nvSpPr>
        <dsp:cNvPr id="0" name=""/>
        <dsp:cNvSpPr/>
      </dsp:nvSpPr>
      <dsp:spPr>
        <a:xfrm>
          <a:off x="10309212" y="1537560"/>
          <a:ext cx="120099" cy="1200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51687D-82A5-D44B-A263-B709AAE76860}">
      <dsp:nvSpPr>
        <dsp:cNvPr id="0" name=""/>
        <dsp:cNvSpPr/>
      </dsp:nvSpPr>
      <dsp:spPr>
        <a:xfrm>
          <a:off x="10423652" y="1457634"/>
          <a:ext cx="1520415" cy="279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 err="1"/>
            <a:t>Surgery</a:t>
          </a:r>
          <a:endParaRPr lang="fr-FR" sz="1400" kern="1200" dirty="0"/>
        </a:p>
      </dsp:txBody>
      <dsp:txXfrm>
        <a:off x="10423652" y="1457634"/>
        <a:ext cx="1520415" cy="279952"/>
      </dsp:txXfrm>
    </dsp:sp>
    <dsp:sp modelId="{823BCF6D-6F1D-F641-8B33-339F718CADFC}">
      <dsp:nvSpPr>
        <dsp:cNvPr id="0" name=""/>
        <dsp:cNvSpPr/>
      </dsp:nvSpPr>
      <dsp:spPr>
        <a:xfrm>
          <a:off x="10309212" y="1817512"/>
          <a:ext cx="120099" cy="1200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76578E-538C-B04C-B777-413AD1D17228}">
      <dsp:nvSpPr>
        <dsp:cNvPr id="0" name=""/>
        <dsp:cNvSpPr/>
      </dsp:nvSpPr>
      <dsp:spPr>
        <a:xfrm>
          <a:off x="10423652" y="1737586"/>
          <a:ext cx="1520415" cy="279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 err="1"/>
            <a:t>Traumatism</a:t>
          </a:r>
          <a:endParaRPr lang="fr-FR" sz="1400" kern="1200" dirty="0"/>
        </a:p>
      </dsp:txBody>
      <dsp:txXfrm>
        <a:off x="10423652" y="1737586"/>
        <a:ext cx="1520415" cy="2799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C00F7AFD-DCF9-6551-652A-D78786C90A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43A48B-C26E-F0AD-D5D2-C7EB529B8C0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67F09E-6025-BF41-9CC1-0A1523538D18}" type="datetimeFigureOut">
              <a:rPr lang="fr-FR" smtClean="0"/>
              <a:t>16/03/2026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80831A2-B0A1-02A3-0142-139965ED7F5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D360EFE-0864-67B2-797F-176C944C73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01C8A-AFC0-B249-ADB8-6A2DD4B524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00879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616AAB-F940-BD43-B327-DD07780950C0}" type="datetimeFigureOut">
              <a:rPr lang="fr-FR" smtClean="0"/>
              <a:t>16/03/2026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780B1-C9B6-E94B-962A-A77FC5E9A0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2215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BC511-B012-4600-9541-D480454607CD}" type="datetime1">
              <a:rPr lang="fr-FR" smtClean="0"/>
              <a:t>16/03/2026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61F19-6D3C-469B-8817-20E1B17C68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1525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7744F-45CA-498C-A110-0D3364B80D5E}" type="datetime1">
              <a:rPr lang="fr-FR" smtClean="0"/>
              <a:t>16/03/2026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61F19-6D3C-469B-8817-20E1B17C68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9343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FFE9-9C27-4F02-9818-9DE5EBADFB64}" type="datetime1">
              <a:rPr lang="fr-FR" smtClean="0"/>
              <a:t>16/03/2026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61F19-6D3C-469B-8817-20E1B17C68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338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23FC55A-15E6-D16B-80BA-145613F17D6C}"/>
              </a:ext>
            </a:extLst>
          </p:cNvPr>
          <p:cNvSpPr/>
          <p:nvPr userDrawn="1"/>
        </p:nvSpPr>
        <p:spPr>
          <a:xfrm>
            <a:off x="0" y="6401481"/>
            <a:ext cx="12192000" cy="4565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8664FC-739C-EF37-62FB-EE1BEF28B7C6}"/>
              </a:ext>
            </a:extLst>
          </p:cNvPr>
          <p:cNvSpPr/>
          <p:nvPr userDrawn="1"/>
        </p:nvSpPr>
        <p:spPr>
          <a:xfrm>
            <a:off x="-1" y="1"/>
            <a:ext cx="12192000" cy="10132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08" y="136525"/>
            <a:ext cx="11715384" cy="762037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1710"/>
            <a:ext cx="10515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599" y="6488570"/>
            <a:ext cx="3343093" cy="282348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8661F19-6D3C-469B-8817-20E1B17C684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EEC5C0CB-6D94-E334-2032-68A5484D23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8307" y="6488570"/>
            <a:ext cx="5857693" cy="282348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3934490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C35E-F348-4810-A534-9BB5A80E5ACC}" type="datetime1">
              <a:rPr lang="fr-FR" smtClean="0"/>
              <a:t>16/03/2026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61F19-6D3C-469B-8817-20E1B17C68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651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EB9C9-EB1D-4EDC-BA80-EE42203003CB}" type="datetime1">
              <a:rPr lang="fr-FR" smtClean="0"/>
              <a:t>16/03/2026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61F19-6D3C-469B-8817-20E1B17C68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3476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25588-E306-47D5-8DB1-F8164057AEFC}" type="datetime1">
              <a:rPr lang="fr-FR" smtClean="0"/>
              <a:t>16/03/2026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61F19-6D3C-469B-8817-20E1B17C68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1889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F6D1-A124-4FE7-A8C7-E8BB1C34E907}" type="datetime1">
              <a:rPr lang="fr-FR" smtClean="0"/>
              <a:t>16/03/2026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61F19-6D3C-469B-8817-20E1B17C68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267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3216-A1BE-4DB7-A833-3D79B98DBA15}" type="datetime1">
              <a:rPr lang="fr-FR" smtClean="0"/>
              <a:t>16/03/2026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61F19-6D3C-469B-8817-20E1B17C68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063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3C25B-E078-4E41-9A04-6400D07D6E10}" type="datetime1">
              <a:rPr lang="fr-FR" smtClean="0"/>
              <a:t>16/03/2026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61F19-6D3C-469B-8817-20E1B17C68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9544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AB6A7-FCFA-4C12-864B-87B2C0F83746}" type="datetime1">
              <a:rPr lang="fr-FR" smtClean="0"/>
              <a:t>16/03/2026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61F19-6D3C-469B-8817-20E1B17C68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3309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11DB4-3703-4B26-86B8-C1C2E1EEE09C}" type="datetime1">
              <a:rPr lang="fr-FR" smtClean="0"/>
              <a:t>16/03/2026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61F19-6D3C-469B-8817-20E1B17C68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0774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aris-vascular-insights.com/cases-resources?field_theme_target_id=All&amp;field_topics_target_id=All&amp;field_content_category_target_id=17&amp;field_year_target_id=Al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e 16">
            <a:extLst>
              <a:ext uri="{FF2B5EF4-FFF2-40B4-BE49-F238E27FC236}">
                <a16:creationId xmlns:a16="http://schemas.microsoft.com/office/drawing/2014/main" id="{B401D7CD-FDCE-1B24-7FD6-58613019A474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F001977-5D1A-34E5-5FA6-70A9A49E149F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 : coins arrondis 14">
              <a:extLst>
                <a:ext uri="{FF2B5EF4-FFF2-40B4-BE49-F238E27FC236}">
                  <a16:creationId xmlns:a16="http://schemas.microsoft.com/office/drawing/2014/main" id="{464515F3-827C-23E9-6F10-F05C65ED6E6F}"/>
                </a:ext>
              </a:extLst>
            </p:cNvPr>
            <p:cNvSpPr/>
            <p:nvPr/>
          </p:nvSpPr>
          <p:spPr>
            <a:xfrm>
              <a:off x="252609" y="251537"/>
              <a:ext cx="11113321" cy="3904278"/>
            </a:xfrm>
            <a:prstGeom prst="roundRect">
              <a:avLst>
                <a:gd name="adj" fmla="val 10000"/>
              </a:avLst>
            </a:pr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 dirty="0"/>
            </a:p>
          </p:txBody>
        </p:sp>
        <p:sp>
          <p:nvSpPr>
            <p:cNvPr id="16" name="Rectangle : coins arrondis 15">
              <a:extLst>
                <a:ext uri="{FF2B5EF4-FFF2-40B4-BE49-F238E27FC236}">
                  <a16:creationId xmlns:a16="http://schemas.microsoft.com/office/drawing/2014/main" id="{1AF22A0E-9F09-EEE3-9A74-0EF90F971952}"/>
                </a:ext>
              </a:extLst>
            </p:cNvPr>
            <p:cNvSpPr/>
            <p:nvPr/>
          </p:nvSpPr>
          <p:spPr>
            <a:xfrm>
              <a:off x="539338" y="492996"/>
              <a:ext cx="11113321" cy="3904278"/>
            </a:xfrm>
            <a:prstGeom prst="roundRect">
              <a:avLst>
                <a:gd name="adj" fmla="val 11152"/>
              </a:avLst>
            </a:prstGeom>
            <a:solidFill>
              <a:schemeClr val="tx1"/>
            </a:solidFill>
            <a:ln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 dirty="0"/>
            </a:p>
          </p:txBody>
        </p:sp>
      </p:grpSp>
      <p:pic>
        <p:nvPicPr>
          <p:cNvPr id="10" name="Image 9">
            <a:extLst>
              <a:ext uri="{FF2B5EF4-FFF2-40B4-BE49-F238E27FC236}">
                <a16:creationId xmlns:a16="http://schemas.microsoft.com/office/drawing/2014/main" id="{5D143E37-FDC0-B4E6-76EB-B6480128A6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2981" y="4627514"/>
            <a:ext cx="4010025" cy="1485900"/>
          </a:xfrm>
          <a:prstGeom prst="rect">
            <a:avLst/>
          </a:prstGeom>
        </p:spPr>
      </p:pic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7438BC3D-C680-C511-33E2-FDEEF21E9CC3}"/>
              </a:ext>
            </a:extLst>
          </p:cNvPr>
          <p:cNvCxnSpPr>
            <a:cxnSpLocks/>
          </p:cNvCxnSpPr>
          <p:nvPr/>
        </p:nvCxnSpPr>
        <p:spPr>
          <a:xfrm>
            <a:off x="4691743" y="4833256"/>
            <a:ext cx="0" cy="91440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6D8B195E-8204-C2D3-C57C-557B261C6702}"/>
              </a:ext>
            </a:extLst>
          </p:cNvPr>
          <p:cNvSpPr txBox="1"/>
          <p:nvPr/>
        </p:nvSpPr>
        <p:spPr>
          <a:xfrm>
            <a:off x="4935986" y="4719240"/>
            <a:ext cx="69245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err="1">
                <a:ln/>
                <a:solidFill>
                  <a:schemeClr val="accent1"/>
                </a:solidFill>
                <a:latin typeface="+mj-lt"/>
              </a:rPr>
              <a:t>Clinical</a:t>
            </a:r>
            <a:r>
              <a:rPr lang="fr-FR" sz="3600" b="1" dirty="0">
                <a:ln/>
                <a:solidFill>
                  <a:schemeClr val="accent1"/>
                </a:solidFill>
                <a:latin typeface="+mj-lt"/>
              </a:rPr>
              <a:t> case</a:t>
            </a:r>
          </a:p>
          <a:p>
            <a:r>
              <a:rPr lang="fr-FR" sz="3600" dirty="0" err="1">
                <a:ln/>
                <a:solidFill>
                  <a:schemeClr val="bg2"/>
                </a:solidFill>
                <a:latin typeface="+mj-lt"/>
              </a:rPr>
              <a:t>template</a:t>
            </a:r>
            <a:endParaRPr lang="fr-FR" sz="3600" dirty="0">
              <a:ln/>
              <a:solidFill>
                <a:schemeClr val="bg2"/>
              </a:solidFill>
              <a:latin typeface="+mj-lt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0D6B0EE-70E4-9055-8E55-24DE220F7F10}"/>
              </a:ext>
            </a:extLst>
          </p:cNvPr>
          <p:cNvSpPr txBox="1"/>
          <p:nvPr/>
        </p:nvSpPr>
        <p:spPr>
          <a:xfrm>
            <a:off x="4820651" y="6021688"/>
            <a:ext cx="25506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i="1" dirty="0">
                <a:solidFill>
                  <a:schemeClr val="bg2"/>
                </a:solidFill>
              </a:rPr>
              <a:t>March 2026</a:t>
            </a:r>
          </a:p>
          <a:p>
            <a:pPr algn="ctr"/>
            <a:r>
              <a:rPr lang="fr-FR" sz="1600" i="1" dirty="0">
                <a:solidFill>
                  <a:schemeClr val="bg2"/>
                </a:solidFill>
              </a:rPr>
              <a:t>Véronique </a:t>
            </a:r>
            <a:r>
              <a:rPr lang="fr-FR" sz="1600" i="1" dirty="0" err="1">
                <a:solidFill>
                  <a:schemeClr val="bg2"/>
                </a:solidFill>
              </a:rPr>
              <a:t>Follet-Cougnon</a:t>
            </a:r>
            <a:endParaRPr lang="fr-FR" sz="1600" i="1" dirty="0">
              <a:solidFill>
                <a:schemeClr val="bg2"/>
              </a:solidFill>
            </a:endParaRPr>
          </a:p>
        </p:txBody>
      </p:sp>
      <p:pic>
        <p:nvPicPr>
          <p:cNvPr id="3" name="Image 2" descr="Une image contenant cart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D72116D8-F6D8-001F-1A83-19CA7E591A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" r="986"/>
          <a:stretch>
            <a:fillRect/>
          </a:stretch>
        </p:blipFill>
        <p:spPr>
          <a:xfrm>
            <a:off x="880500" y="813916"/>
            <a:ext cx="6259286" cy="3240000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C43C1A1A-3EAE-5566-5E58-8CF28DCB4A04}"/>
              </a:ext>
            </a:extLst>
          </p:cNvPr>
          <p:cNvSpPr txBox="1"/>
          <p:nvPr/>
        </p:nvSpPr>
        <p:spPr>
          <a:xfrm>
            <a:off x="7371349" y="2121969"/>
            <a:ext cx="4062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2"/>
                </a:solidFill>
              </a:rPr>
              <a:t>How to </a:t>
            </a:r>
            <a:r>
              <a:rPr lang="fr-FR" dirty="0" err="1">
                <a:solidFill>
                  <a:schemeClr val="bg2"/>
                </a:solidFill>
              </a:rPr>
              <a:t>submit</a:t>
            </a:r>
            <a:r>
              <a:rPr lang="fr-FR" dirty="0">
                <a:solidFill>
                  <a:schemeClr val="bg2"/>
                </a:solidFill>
              </a:rPr>
              <a:t> a </a:t>
            </a:r>
            <a:r>
              <a:rPr lang="fr-FR" dirty="0" err="1">
                <a:solidFill>
                  <a:schemeClr val="bg2"/>
                </a:solidFill>
              </a:rPr>
              <a:t>clinical</a:t>
            </a:r>
            <a:r>
              <a:rPr lang="fr-FR" dirty="0">
                <a:solidFill>
                  <a:schemeClr val="bg2"/>
                </a:solidFill>
              </a:rPr>
              <a:t> case for PVI: </a:t>
            </a:r>
          </a:p>
          <a:p>
            <a:pPr algn="ctr"/>
            <a:r>
              <a:rPr lang="fr-FR" dirty="0">
                <a:solidFill>
                  <a:schemeClr val="bg2"/>
                </a:solidFill>
              </a:rPr>
              <a:t>Paris </a:t>
            </a:r>
            <a:r>
              <a:rPr lang="fr-FR" dirty="0" err="1">
                <a:solidFill>
                  <a:schemeClr val="bg2"/>
                </a:solidFill>
              </a:rPr>
              <a:t>Vascular</a:t>
            </a:r>
            <a:r>
              <a:rPr lang="fr-FR" dirty="0">
                <a:solidFill>
                  <a:schemeClr val="bg2"/>
                </a:solidFill>
              </a:rPr>
              <a:t> Insights Course</a:t>
            </a:r>
          </a:p>
        </p:txBody>
      </p:sp>
    </p:spTree>
    <p:extLst>
      <p:ext uri="{BB962C8B-B14F-4D97-AF65-F5344CB8AC3E}">
        <p14:creationId xmlns:p14="http://schemas.microsoft.com/office/powerpoint/2010/main" val="2022639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7F761F-0B3B-ECD9-7548-298B286D90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D3473BD-DCC3-FBA4-657C-DE9626CFB0DF}"/>
              </a:ext>
            </a:extLst>
          </p:cNvPr>
          <p:cNvSpPr txBox="1"/>
          <p:nvPr/>
        </p:nvSpPr>
        <p:spPr>
          <a:xfrm>
            <a:off x="315686" y="1365871"/>
            <a:ext cx="11638006" cy="4560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2"/>
                </a:solidFill>
                <a:cs typeface="Arial" panose="020B0604020202020204" pitchFamily="34" charset="0"/>
              </a:rPr>
              <a:t>T</a:t>
            </a:r>
            <a:r>
              <a:rPr lang="en-GB" sz="2000" dirty="0">
                <a:solidFill>
                  <a:schemeClr val="accent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he author submits her/his case </a:t>
            </a:r>
            <a:r>
              <a:rPr lang="en-GB" sz="2000" b="1" dirty="0">
                <a:solidFill>
                  <a:schemeClr val="accent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through the PVI call for cases.</a:t>
            </a:r>
            <a:endParaRPr lang="en-GB" sz="2000" dirty="0">
              <a:solidFill>
                <a:schemeClr val="accent2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accent2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If the reviewers approve the case for publication on the website, the </a:t>
            </a:r>
            <a:r>
              <a:rPr lang="en-GB" sz="2000" b="1" dirty="0">
                <a:solidFill>
                  <a:schemeClr val="accent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PVI editorial team</a:t>
            </a:r>
            <a:r>
              <a:rPr lang="en-GB" sz="2000" dirty="0">
                <a:solidFill>
                  <a:schemeClr val="accent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informs </a:t>
            </a:r>
            <a:br>
              <a:rPr lang="en-GB" sz="2000" dirty="0">
                <a:solidFill>
                  <a:schemeClr val="accent2"/>
                </a:solidFill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2000" dirty="0">
                <a:solidFill>
                  <a:schemeClr val="accent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the author by email and then </a:t>
            </a:r>
            <a:r>
              <a:rPr lang="en-GB" sz="2000" b="1" dirty="0">
                <a:solidFill>
                  <a:schemeClr val="accent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creates the full </a:t>
            </a:r>
            <a:r>
              <a:rPr lang="en-GB" sz="2000" b="1" dirty="0">
                <a:solidFill>
                  <a:schemeClr val="accent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case on the website.</a:t>
            </a: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GB" sz="2000" b="1" dirty="0">
              <a:solidFill>
                <a:schemeClr val="accent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2"/>
                </a:solidFill>
                <a:cs typeface="Arial" panose="020B0604020202020204" pitchFamily="34" charset="0"/>
              </a:rPr>
              <a:t>Then, the editorial team </a:t>
            </a:r>
            <a:r>
              <a:rPr lang="en-GB" sz="2000" dirty="0">
                <a:solidFill>
                  <a:schemeClr val="accent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makes it available </a:t>
            </a:r>
            <a:r>
              <a:rPr lang="en-GB" sz="2000" b="1" dirty="0">
                <a:solidFill>
                  <a:schemeClr val="accent1"/>
                </a:solidFill>
                <a:cs typeface="Arial" panose="020B0604020202020204" pitchFamily="34" charset="0"/>
              </a:rPr>
              <a:t>as a link</a:t>
            </a:r>
            <a:r>
              <a:rPr lang="en-GB" sz="2000" dirty="0">
                <a:solidFill>
                  <a:schemeClr val="accent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to the author/s and </a:t>
            </a:r>
            <a:r>
              <a:rPr lang="en-GB" sz="2000" b="1" dirty="0">
                <a:solidFill>
                  <a:schemeClr val="accent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the PVI editor-in-chief </a:t>
            </a:r>
            <a:r>
              <a:rPr lang="en-GB" sz="2000" dirty="0">
                <a:solidFill>
                  <a:schemeClr val="accent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to ensure that it has been interpreted correctly in its web format.</a:t>
            </a: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accent2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Once the case is approved for publication, </a:t>
            </a:r>
            <a:r>
              <a:rPr lang="en-GB" sz="2000" b="1" dirty="0">
                <a:solidFill>
                  <a:schemeClr val="accent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Part 1</a:t>
            </a:r>
            <a:r>
              <a:rPr lang="en-GB" sz="2000" b="1" dirty="0">
                <a:solidFill>
                  <a:schemeClr val="accent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will be published and promoted </a:t>
            </a:r>
            <a:r>
              <a:rPr lang="en-GB" sz="2000" dirty="0">
                <a:solidFill>
                  <a:schemeClr val="accent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(on social media, in the PVI bi-monthly newsletter, and on the PVI homepage)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2000" b="1" dirty="0">
              <a:solidFill>
                <a:schemeClr val="accent2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accent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Two weeks later, </a:t>
            </a:r>
            <a:r>
              <a:rPr lang="en-GB" sz="2000" b="1" dirty="0">
                <a:solidFill>
                  <a:schemeClr val="accent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Part 2</a:t>
            </a:r>
            <a:r>
              <a:rPr lang="en-GB" sz="2000" b="1" dirty="0">
                <a:solidFill>
                  <a:schemeClr val="accent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is unveiled </a:t>
            </a:r>
            <a:r>
              <a:rPr lang="en-GB" sz="2000" dirty="0">
                <a:solidFill>
                  <a:schemeClr val="accent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and promoted (and the poll results are revealed in the bi-monthly newsletter)</a:t>
            </a:r>
            <a:endParaRPr lang="fr-FR" sz="2000" dirty="0">
              <a:solidFill>
                <a:schemeClr val="accent2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3E7A1CB0-467F-0716-467D-5E54195B5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Publication on the PVI website: workflow</a:t>
            </a:r>
            <a:endParaRPr lang="fr-FR" sz="40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4FB1A35-E26A-20D7-6467-603F06DE8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61F19-6D3C-469B-8817-20E1B17C6846}" type="slidenum">
              <a:rPr lang="fr-FR" smtClean="0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2464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2F1C29-E348-C91D-1AEE-F99742DF74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e 16">
            <a:extLst>
              <a:ext uri="{FF2B5EF4-FFF2-40B4-BE49-F238E27FC236}">
                <a16:creationId xmlns:a16="http://schemas.microsoft.com/office/drawing/2014/main" id="{7215FAD6-1E97-6418-2607-B55B1D9B880D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5DA647D-A69C-B49E-AC86-6500CB745E89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 : coins arrondis 14">
              <a:extLst>
                <a:ext uri="{FF2B5EF4-FFF2-40B4-BE49-F238E27FC236}">
                  <a16:creationId xmlns:a16="http://schemas.microsoft.com/office/drawing/2014/main" id="{9B6D8103-A6E4-DA19-33A4-3690944E6828}"/>
                </a:ext>
              </a:extLst>
            </p:cNvPr>
            <p:cNvSpPr/>
            <p:nvPr/>
          </p:nvSpPr>
          <p:spPr>
            <a:xfrm>
              <a:off x="252609" y="251537"/>
              <a:ext cx="11113321" cy="3904278"/>
            </a:xfrm>
            <a:prstGeom prst="roundRect">
              <a:avLst>
                <a:gd name="adj" fmla="val 10000"/>
              </a:avLst>
            </a:pr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 dirty="0"/>
            </a:p>
          </p:txBody>
        </p:sp>
        <p:sp>
          <p:nvSpPr>
            <p:cNvPr id="16" name="Rectangle : coins arrondis 15">
              <a:extLst>
                <a:ext uri="{FF2B5EF4-FFF2-40B4-BE49-F238E27FC236}">
                  <a16:creationId xmlns:a16="http://schemas.microsoft.com/office/drawing/2014/main" id="{AE8A4A60-5FF7-FB28-9E93-C07FC56C359E}"/>
                </a:ext>
              </a:extLst>
            </p:cNvPr>
            <p:cNvSpPr/>
            <p:nvPr/>
          </p:nvSpPr>
          <p:spPr>
            <a:xfrm>
              <a:off x="539338" y="492996"/>
              <a:ext cx="11113321" cy="3904278"/>
            </a:xfrm>
            <a:prstGeom prst="roundRect">
              <a:avLst>
                <a:gd name="adj" fmla="val 11152"/>
              </a:avLst>
            </a:prstGeom>
            <a:solidFill>
              <a:schemeClr val="tx1"/>
            </a:solidFill>
            <a:ln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 dirty="0"/>
            </a:p>
          </p:txBody>
        </p:sp>
      </p:grpSp>
      <p:pic>
        <p:nvPicPr>
          <p:cNvPr id="10" name="Image 9">
            <a:extLst>
              <a:ext uri="{FF2B5EF4-FFF2-40B4-BE49-F238E27FC236}">
                <a16:creationId xmlns:a16="http://schemas.microsoft.com/office/drawing/2014/main" id="{933C606A-D2A9-CE0E-EBE9-FCE95C3893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0988" y="4856118"/>
            <a:ext cx="4010025" cy="1485900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88EB6678-50C7-D0FE-6B41-7A098697C6A8}"/>
              </a:ext>
            </a:extLst>
          </p:cNvPr>
          <p:cNvSpPr txBox="1"/>
          <p:nvPr/>
        </p:nvSpPr>
        <p:spPr>
          <a:xfrm>
            <a:off x="2353629" y="1669299"/>
            <a:ext cx="748474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accent1"/>
                </a:solidFill>
              </a:rPr>
              <a:t>Thank you so much for your time. </a:t>
            </a:r>
            <a:br>
              <a:rPr lang="en-US" sz="3000" b="1" dirty="0">
                <a:solidFill>
                  <a:schemeClr val="bg1"/>
                </a:solidFill>
              </a:rPr>
            </a:br>
            <a:br>
              <a:rPr lang="en-US" sz="3000" b="1" dirty="0">
                <a:solidFill>
                  <a:schemeClr val="bg1"/>
                </a:solidFill>
              </a:rPr>
            </a:br>
            <a:r>
              <a:rPr lang="en-US" sz="3000" dirty="0">
                <a:solidFill>
                  <a:schemeClr val="bg1"/>
                </a:solidFill>
              </a:rPr>
              <a:t>We look forward to start working with you!</a:t>
            </a:r>
            <a:endParaRPr lang="fr-FR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257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2C7C86-B6CB-316F-2E9F-4697136127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05F73E7-874E-E475-70CC-80B01A458D91}"/>
              </a:ext>
            </a:extLst>
          </p:cNvPr>
          <p:cNvSpPr txBox="1"/>
          <p:nvPr/>
        </p:nvSpPr>
        <p:spPr>
          <a:xfrm>
            <a:off x="123181" y="1185187"/>
            <a:ext cx="1156062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2000" dirty="0" err="1"/>
              <a:t>When</a:t>
            </a:r>
            <a:r>
              <a:rPr lang="fr-FR" sz="2000" dirty="0"/>
              <a:t> a </a:t>
            </a:r>
            <a:r>
              <a:rPr lang="fr-FR" sz="2000" dirty="0" err="1"/>
              <a:t>clinical</a:t>
            </a:r>
            <a:r>
              <a:rPr lang="fr-FR" sz="2000" dirty="0"/>
              <a:t> case </a:t>
            </a:r>
            <a:r>
              <a:rPr lang="fr-FR" sz="2000" dirty="0" err="1"/>
              <a:t>is</a:t>
            </a:r>
            <a:r>
              <a:rPr lang="fr-FR" sz="2000" dirty="0"/>
              <a:t> </a:t>
            </a:r>
            <a:r>
              <a:rPr lang="fr-FR" sz="2000" dirty="0" err="1"/>
              <a:t>submitted</a:t>
            </a:r>
            <a:r>
              <a:rPr lang="fr-FR" sz="2000" dirty="0"/>
              <a:t> to PVI, </a:t>
            </a:r>
            <a:r>
              <a:rPr lang="fr-FR" sz="2000" dirty="0" err="1"/>
              <a:t>it</a:t>
            </a:r>
            <a:r>
              <a:rPr lang="fr-FR" sz="2000" dirty="0"/>
              <a:t> can </a:t>
            </a:r>
            <a:r>
              <a:rPr lang="fr-FR" sz="2000" dirty="0" err="1"/>
              <a:t>logically</a:t>
            </a:r>
            <a:r>
              <a:rPr lang="fr-FR" sz="2000" dirty="0"/>
              <a:t> </a:t>
            </a:r>
            <a:r>
              <a:rPr lang="fr-FR" sz="2000" dirty="0" err="1"/>
              <a:t>be</a:t>
            </a:r>
            <a:r>
              <a:rPr lang="fr-FR" sz="2000" dirty="0"/>
              <a:t> </a:t>
            </a:r>
            <a:r>
              <a:rPr lang="fr-FR" sz="2000" dirty="0" err="1"/>
              <a:t>handled</a:t>
            </a:r>
            <a:r>
              <a:rPr lang="fr-FR" sz="2000" dirty="0"/>
              <a:t> in </a:t>
            </a:r>
            <a:r>
              <a:rPr lang="fr-FR" sz="2000" dirty="0" err="1"/>
              <a:t>several</a:t>
            </a:r>
            <a:r>
              <a:rPr lang="fr-FR" sz="2000" dirty="0"/>
              <a:t> </a:t>
            </a:r>
            <a:r>
              <a:rPr lang="fr-FR" sz="2000" dirty="0" err="1"/>
              <a:t>ways</a:t>
            </a:r>
            <a:r>
              <a:rPr lang="fr-FR" sz="2000" dirty="0"/>
              <a:t>:</a:t>
            </a:r>
          </a:p>
          <a:p>
            <a:pPr>
              <a:buNone/>
            </a:pPr>
            <a:endParaRPr lang="fr-FR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2000" dirty="0"/>
              <a:t> </a:t>
            </a:r>
            <a:r>
              <a:rPr lang="fr-FR" sz="2000" dirty="0" err="1"/>
              <a:t>Submitted</a:t>
            </a:r>
            <a:r>
              <a:rPr lang="fr-FR" sz="2000" dirty="0"/>
              <a:t> to </a:t>
            </a:r>
            <a:r>
              <a:rPr lang="fr-FR" sz="2000" dirty="0" err="1"/>
              <a:t>be</a:t>
            </a:r>
            <a:r>
              <a:rPr lang="fr-FR" sz="2000" dirty="0"/>
              <a:t> </a:t>
            </a:r>
            <a:r>
              <a:rPr lang="fr-FR" sz="2000" b="1" dirty="0" err="1"/>
              <a:t>presented</a:t>
            </a:r>
            <a:r>
              <a:rPr lang="fr-FR" sz="2000" b="1" dirty="0"/>
              <a:t> at the PVI Course</a:t>
            </a:r>
          </a:p>
          <a:p>
            <a:br>
              <a:rPr lang="fr-FR" sz="2000" dirty="0"/>
            </a:br>
            <a:r>
              <a:rPr lang="fr-FR" sz="2000" b="1" u="sng" dirty="0"/>
              <a:t>AND/OR</a:t>
            </a:r>
          </a:p>
          <a:p>
            <a:endParaRPr lang="fr-FR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2000" dirty="0"/>
              <a:t> </a:t>
            </a:r>
            <a:r>
              <a:rPr lang="fr-FR" sz="2000" dirty="0" err="1"/>
              <a:t>Submitted</a:t>
            </a:r>
            <a:r>
              <a:rPr lang="fr-FR" sz="2000" dirty="0"/>
              <a:t> to </a:t>
            </a:r>
            <a:r>
              <a:rPr lang="fr-FR" sz="2000" dirty="0" err="1"/>
              <a:t>be</a:t>
            </a:r>
            <a:r>
              <a:rPr lang="fr-FR" sz="2000" dirty="0"/>
              <a:t> </a:t>
            </a:r>
            <a:r>
              <a:rPr lang="fr-FR" sz="2000" b="1" dirty="0" err="1"/>
              <a:t>published</a:t>
            </a:r>
            <a:r>
              <a:rPr lang="fr-FR" sz="2000" b="1" dirty="0"/>
              <a:t> on the PVI </a:t>
            </a:r>
            <a:r>
              <a:rPr lang="fr-FR" sz="2000" b="1" dirty="0" err="1"/>
              <a:t>website</a:t>
            </a:r>
            <a:endParaRPr lang="fr-FR" sz="2000" b="1" dirty="0"/>
          </a:p>
          <a:p>
            <a:br>
              <a:rPr lang="fr-FR" sz="2000" dirty="0"/>
            </a:br>
            <a:r>
              <a:rPr lang="fr-FR" sz="2000" dirty="0"/>
              <a:t>OR</a:t>
            </a:r>
          </a:p>
          <a:p>
            <a:endParaRPr lang="fr-FR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2000" dirty="0"/>
              <a:t> </a:t>
            </a:r>
            <a:r>
              <a:rPr lang="fr-FR" sz="2000" b="1" dirty="0" err="1"/>
              <a:t>Rejected</a:t>
            </a:r>
            <a:r>
              <a:rPr lang="fr-FR" sz="2000" dirty="0"/>
              <a:t>, </a:t>
            </a:r>
            <a:r>
              <a:rPr lang="fr-FR" sz="2000" dirty="0" err="1"/>
              <a:t>based</a:t>
            </a:r>
            <a:r>
              <a:rPr lang="fr-FR" sz="2000" dirty="0"/>
              <a:t> on the </a:t>
            </a:r>
            <a:r>
              <a:rPr lang="fr-FR" sz="2000" dirty="0" err="1"/>
              <a:t>reviewers</a:t>
            </a:r>
            <a:r>
              <a:rPr lang="fr-FR" sz="2000" dirty="0"/>
              <a:t>’ </a:t>
            </a:r>
            <a:r>
              <a:rPr lang="fr-FR" sz="2000" dirty="0" err="1"/>
              <a:t>assessment</a:t>
            </a:r>
            <a:endParaRPr lang="fr-FR" sz="2000" dirty="0"/>
          </a:p>
          <a:p>
            <a:endParaRPr lang="fr-FR" sz="2000" dirty="0"/>
          </a:p>
          <a:p>
            <a:pPr>
              <a:buNone/>
            </a:pPr>
            <a:r>
              <a:rPr lang="fr-FR" sz="2000" dirty="0"/>
              <a:t>By </a:t>
            </a:r>
            <a:r>
              <a:rPr lang="fr-FR" sz="2000" dirty="0" err="1"/>
              <a:t>submitting</a:t>
            </a:r>
            <a:r>
              <a:rPr lang="fr-FR" sz="2000" dirty="0"/>
              <a:t> </a:t>
            </a:r>
            <a:r>
              <a:rPr lang="fr-FR" sz="2000" dirty="0" err="1"/>
              <a:t>your</a:t>
            </a:r>
            <a:r>
              <a:rPr lang="fr-FR" sz="2000" dirty="0"/>
              <a:t> case, </a:t>
            </a:r>
            <a:r>
              <a:rPr lang="fr-FR" sz="2000" dirty="0" err="1"/>
              <a:t>it</a:t>
            </a:r>
            <a:r>
              <a:rPr lang="fr-FR" sz="2000" dirty="0"/>
              <a:t> </a:t>
            </a:r>
            <a:r>
              <a:rPr lang="fr-FR" sz="2000" dirty="0" err="1"/>
              <a:t>is</a:t>
            </a:r>
            <a:r>
              <a:rPr lang="fr-FR" sz="2000" dirty="0"/>
              <a:t> </a:t>
            </a:r>
            <a:r>
              <a:rPr lang="fr-FR" sz="2000" dirty="0" err="1"/>
              <a:t>therefore</a:t>
            </a:r>
            <a:r>
              <a:rPr lang="fr-FR" sz="2000" dirty="0"/>
              <a:t> </a:t>
            </a:r>
            <a:r>
              <a:rPr lang="fr-FR" sz="2000" b="1" dirty="0" err="1"/>
              <a:t>your</a:t>
            </a:r>
            <a:r>
              <a:rPr lang="fr-FR" sz="2000" b="1" dirty="0"/>
              <a:t> </a:t>
            </a:r>
            <a:r>
              <a:rPr lang="fr-FR" sz="2000" b="1" dirty="0" err="1"/>
              <a:t>responsibility</a:t>
            </a:r>
            <a:r>
              <a:rPr lang="fr-FR" sz="2000" b="1" dirty="0"/>
              <a:t> </a:t>
            </a:r>
            <a:r>
              <a:rPr lang="fr-FR" sz="2000" dirty="0"/>
              <a:t>to let us know if </a:t>
            </a:r>
            <a:r>
              <a:rPr lang="fr-FR" sz="2000" dirty="0" err="1"/>
              <a:t>any</a:t>
            </a:r>
            <a:r>
              <a:rPr lang="fr-FR" sz="2000" dirty="0"/>
              <a:t> of </a:t>
            </a:r>
            <a:r>
              <a:rPr lang="fr-FR" sz="2000" dirty="0" err="1"/>
              <a:t>these</a:t>
            </a:r>
            <a:r>
              <a:rPr lang="fr-FR" sz="2000" dirty="0"/>
              <a:t> options </a:t>
            </a:r>
            <a:br>
              <a:rPr lang="fr-FR" sz="2000" dirty="0"/>
            </a:br>
            <a:r>
              <a:rPr lang="fr-FR" sz="2000" dirty="0"/>
              <a:t>do not </a:t>
            </a:r>
            <a:r>
              <a:rPr lang="fr-FR" sz="2000" dirty="0" err="1"/>
              <a:t>interest</a:t>
            </a:r>
            <a:r>
              <a:rPr lang="fr-FR" sz="2000" dirty="0"/>
              <a:t> </a:t>
            </a:r>
            <a:r>
              <a:rPr lang="fr-FR" sz="2000" dirty="0" err="1"/>
              <a:t>you</a:t>
            </a:r>
            <a:r>
              <a:rPr lang="fr-FR" sz="2000" dirty="0"/>
              <a:t>; </a:t>
            </a:r>
            <a:r>
              <a:rPr lang="fr-FR" sz="2000" dirty="0" err="1"/>
              <a:t>otherwise</a:t>
            </a:r>
            <a:r>
              <a:rPr lang="fr-FR" sz="2000" dirty="0"/>
              <a:t>, </a:t>
            </a:r>
            <a:r>
              <a:rPr lang="fr-FR" sz="2000" dirty="0" err="1"/>
              <a:t>we</a:t>
            </a:r>
            <a:r>
              <a:rPr lang="fr-FR" sz="2000" dirty="0"/>
              <a:t> </a:t>
            </a:r>
            <a:r>
              <a:rPr lang="fr-FR" sz="2000" dirty="0" err="1"/>
              <a:t>will</a:t>
            </a:r>
            <a:r>
              <a:rPr lang="fr-FR" sz="2000" dirty="0"/>
              <a:t> assume </a:t>
            </a:r>
            <a:r>
              <a:rPr lang="fr-FR" sz="2000" dirty="0" err="1"/>
              <a:t>that</a:t>
            </a:r>
            <a:r>
              <a:rPr lang="fr-FR" sz="2000" dirty="0"/>
              <a:t> </a:t>
            </a:r>
            <a:r>
              <a:rPr lang="fr-FR" sz="2000" dirty="0" err="1"/>
              <a:t>we</a:t>
            </a:r>
            <a:r>
              <a:rPr lang="fr-FR" sz="2000" dirty="0"/>
              <a:t> are free to use </a:t>
            </a:r>
            <a:r>
              <a:rPr lang="fr-FR" sz="2000" dirty="0" err="1"/>
              <a:t>your</a:t>
            </a:r>
            <a:r>
              <a:rPr lang="fr-FR" sz="2000" dirty="0"/>
              <a:t> </a:t>
            </a:r>
            <a:r>
              <a:rPr lang="fr-FR" sz="2000" dirty="0" err="1"/>
              <a:t>presentation</a:t>
            </a:r>
            <a:r>
              <a:rPr lang="fr-FR" sz="2000" dirty="0"/>
              <a:t> as </a:t>
            </a:r>
            <a:r>
              <a:rPr lang="fr-FR" sz="2000" dirty="0" err="1"/>
              <a:t>we</a:t>
            </a:r>
            <a:r>
              <a:rPr lang="fr-FR" sz="2000" dirty="0"/>
              <a:t> </a:t>
            </a:r>
            <a:r>
              <a:rPr lang="fr-FR" sz="2000" dirty="0" err="1"/>
              <a:t>see</a:t>
            </a:r>
            <a:r>
              <a:rPr lang="fr-FR" sz="2000" dirty="0"/>
              <a:t> fit.</a:t>
            </a:r>
          </a:p>
          <a:p>
            <a:pPr>
              <a:buNone/>
            </a:pPr>
            <a:endParaRPr lang="fr-FR" sz="2000" dirty="0"/>
          </a:p>
          <a:p>
            <a:pPr>
              <a:buNone/>
            </a:pPr>
            <a:r>
              <a:rPr lang="fr-FR" sz="2000" dirty="0" err="1"/>
              <a:t>Thank</a:t>
            </a:r>
            <a:r>
              <a:rPr lang="fr-FR" sz="2000" dirty="0"/>
              <a:t> </a:t>
            </a:r>
            <a:r>
              <a:rPr lang="fr-FR" sz="2000" dirty="0" err="1"/>
              <a:t>you</a:t>
            </a:r>
            <a:r>
              <a:rPr lang="fr-FR" sz="2000" dirty="0"/>
              <a:t> for </a:t>
            </a:r>
            <a:r>
              <a:rPr lang="fr-FR" sz="2000" dirty="0" err="1"/>
              <a:t>your</a:t>
            </a:r>
            <a:r>
              <a:rPr lang="fr-FR" sz="2000" dirty="0"/>
              <a:t> </a:t>
            </a:r>
            <a:r>
              <a:rPr lang="fr-FR" sz="2000" dirty="0" err="1"/>
              <a:t>understanding</a:t>
            </a:r>
            <a:r>
              <a:rPr lang="fr-FR" sz="2000" dirty="0"/>
              <a:t>.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9ABFAF18-D402-D388-41FA-EA916ECE0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General information</a:t>
            </a:r>
            <a:endParaRPr lang="fr-FR" sz="40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75EE994-D7F0-AD94-0B2B-A63BBE3FB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61F19-6D3C-469B-8817-20E1B17C6846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641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863D03-C9C5-E071-7A60-7F162F4735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94B7DE0-C888-FB69-43E6-62DA6B58E014}"/>
              </a:ext>
            </a:extLst>
          </p:cNvPr>
          <p:cNvSpPr txBox="1"/>
          <p:nvPr/>
        </p:nvSpPr>
        <p:spPr>
          <a:xfrm>
            <a:off x="315686" y="2151727"/>
            <a:ext cx="115606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2000" dirty="0"/>
              <a:t>By </a:t>
            </a:r>
            <a:r>
              <a:rPr lang="fr-FR" sz="2000" dirty="0" err="1"/>
              <a:t>submitting</a:t>
            </a:r>
            <a:r>
              <a:rPr lang="fr-FR" sz="2000" dirty="0"/>
              <a:t> </a:t>
            </a:r>
            <a:r>
              <a:rPr lang="fr-FR" sz="2000" dirty="0" err="1"/>
              <a:t>my</a:t>
            </a:r>
            <a:r>
              <a:rPr lang="fr-FR" sz="2000" dirty="0"/>
              <a:t> </a:t>
            </a:r>
            <a:r>
              <a:rPr lang="fr-FR" sz="2000" dirty="0" err="1"/>
              <a:t>clinical</a:t>
            </a:r>
            <a:r>
              <a:rPr lang="fr-FR" sz="2000" dirty="0"/>
              <a:t> case, I </a:t>
            </a:r>
            <a:r>
              <a:rPr lang="fr-FR" sz="2000" dirty="0" err="1"/>
              <a:t>agree</a:t>
            </a:r>
            <a:r>
              <a:rPr lang="fr-FR" sz="2000" dirty="0"/>
              <a:t>:</a:t>
            </a:r>
          </a:p>
          <a:p>
            <a:pPr>
              <a:buNone/>
            </a:pPr>
            <a:endParaRPr lang="fr-FR" sz="2000" dirty="0"/>
          </a:p>
          <a:p>
            <a:pPr marL="342900" indent="-342900">
              <a:buFont typeface="Wingdings" pitchFamily="2" charset="2"/>
              <a:buChar char="q"/>
            </a:pPr>
            <a:r>
              <a:rPr lang="fr-FR" sz="2000" dirty="0"/>
              <a:t>to come to Paris in </a:t>
            </a:r>
            <a:r>
              <a:rPr lang="fr-FR" sz="2000" dirty="0" err="1"/>
              <a:t>December</a:t>
            </a:r>
            <a:r>
              <a:rPr lang="fr-FR" sz="2000" dirty="0"/>
              <a:t> and </a:t>
            </a:r>
            <a:r>
              <a:rPr lang="fr-FR" sz="2000" b="1" dirty="0" err="1"/>
              <a:t>present</a:t>
            </a:r>
            <a:r>
              <a:rPr lang="fr-FR" sz="2000" b="1" dirty="0"/>
              <a:t> </a:t>
            </a:r>
            <a:r>
              <a:rPr lang="fr-FR" sz="2000" b="1" dirty="0" err="1"/>
              <a:t>it</a:t>
            </a:r>
            <a:r>
              <a:rPr lang="fr-FR" sz="2000" b="1" dirty="0"/>
              <a:t> at the PVI Course </a:t>
            </a:r>
            <a:r>
              <a:rPr lang="fr-FR" sz="2000" dirty="0"/>
              <a:t>if </a:t>
            </a:r>
            <a:r>
              <a:rPr lang="fr-FR" sz="2000" dirty="0" err="1"/>
              <a:t>I’m</a:t>
            </a:r>
            <a:r>
              <a:rPr lang="fr-FR" sz="2000" dirty="0"/>
              <a:t> </a:t>
            </a:r>
            <a:r>
              <a:rPr lang="fr-FR" sz="2000" dirty="0" err="1"/>
              <a:t>invited</a:t>
            </a:r>
            <a:r>
              <a:rPr lang="fr-FR" sz="2000" dirty="0"/>
              <a:t> to do </a:t>
            </a:r>
            <a:r>
              <a:rPr lang="fr-FR" sz="2000" dirty="0" err="1"/>
              <a:t>so</a:t>
            </a:r>
            <a:r>
              <a:rPr lang="fr-FR" sz="2000" dirty="0"/>
              <a:t> </a:t>
            </a:r>
          </a:p>
          <a:p>
            <a:endParaRPr lang="fr-FR" sz="2000" b="1" dirty="0"/>
          </a:p>
          <a:p>
            <a:pPr marL="342900" indent="-342900">
              <a:buFont typeface="Wingdings" pitchFamily="2" charset="2"/>
              <a:buChar char="q"/>
            </a:pPr>
            <a:r>
              <a:rPr lang="fr-FR" sz="2000" dirty="0"/>
              <a:t>to </a:t>
            </a:r>
            <a:r>
              <a:rPr lang="fr-FR" sz="2000" dirty="0" err="1"/>
              <a:t>make</a:t>
            </a:r>
            <a:r>
              <a:rPr lang="fr-FR" sz="2000" dirty="0"/>
              <a:t> </a:t>
            </a:r>
            <a:r>
              <a:rPr lang="fr-FR" sz="2000" dirty="0" err="1"/>
              <a:t>any</a:t>
            </a:r>
            <a:r>
              <a:rPr lang="fr-FR" sz="2000" dirty="0"/>
              <a:t> </a:t>
            </a:r>
            <a:r>
              <a:rPr lang="fr-FR" sz="2000" dirty="0" err="1"/>
              <a:t>requested</a:t>
            </a:r>
            <a:r>
              <a:rPr lang="fr-FR" sz="2000" dirty="0"/>
              <a:t> modification </a:t>
            </a:r>
            <a:r>
              <a:rPr lang="fr-FR" sz="2000" dirty="0" err="1"/>
              <a:t>so</a:t>
            </a:r>
            <a:r>
              <a:rPr lang="fr-FR" sz="2000" dirty="0"/>
              <a:t> </a:t>
            </a:r>
            <a:r>
              <a:rPr lang="fr-FR" sz="2000" dirty="0" err="1"/>
              <a:t>that</a:t>
            </a:r>
            <a:r>
              <a:rPr lang="fr-FR" sz="2000" dirty="0"/>
              <a:t> </a:t>
            </a:r>
            <a:r>
              <a:rPr lang="fr-FR" sz="2000" dirty="0" err="1"/>
              <a:t>it</a:t>
            </a:r>
            <a:r>
              <a:rPr lang="fr-FR" sz="2000" dirty="0"/>
              <a:t> can </a:t>
            </a:r>
            <a:r>
              <a:rPr lang="fr-FR" sz="2000" dirty="0" err="1"/>
              <a:t>be</a:t>
            </a:r>
            <a:r>
              <a:rPr lang="fr-FR" sz="2000" dirty="0"/>
              <a:t> </a:t>
            </a:r>
            <a:r>
              <a:rPr lang="fr-FR" sz="2000" b="1" dirty="0" err="1"/>
              <a:t>published</a:t>
            </a:r>
            <a:r>
              <a:rPr lang="fr-FR" sz="2000" b="1" dirty="0"/>
              <a:t> on the PVI </a:t>
            </a:r>
            <a:r>
              <a:rPr lang="fr-FR" sz="2000" b="1" dirty="0" err="1"/>
              <a:t>website</a:t>
            </a:r>
            <a:endParaRPr lang="fr-FR" sz="2000" b="1" dirty="0"/>
          </a:p>
          <a:p>
            <a:endParaRPr lang="fr-FR" sz="2000" dirty="0"/>
          </a:p>
          <a:p>
            <a:pPr marL="342900" indent="-342900">
              <a:buFont typeface="Wingdings" pitchFamily="2" charset="2"/>
              <a:buChar char="q"/>
            </a:pPr>
            <a:r>
              <a:rPr lang="fr-FR" sz="2000" dirty="0"/>
              <a:t>to respect the </a:t>
            </a:r>
            <a:r>
              <a:rPr lang="fr-FR" sz="2000" dirty="0" err="1"/>
              <a:t>reviewers</a:t>
            </a:r>
            <a:r>
              <a:rPr lang="fr-FR" sz="2000" dirty="0"/>
              <a:t>’ </a:t>
            </a:r>
            <a:r>
              <a:rPr lang="fr-FR" sz="2000" dirty="0" err="1"/>
              <a:t>decision</a:t>
            </a:r>
            <a:r>
              <a:rPr lang="fr-FR" sz="2000" dirty="0"/>
              <a:t> to </a:t>
            </a:r>
            <a:r>
              <a:rPr lang="fr-FR" sz="2000" dirty="0" err="1"/>
              <a:t>reject</a:t>
            </a:r>
            <a:r>
              <a:rPr lang="fr-FR" sz="2000" dirty="0"/>
              <a:t> </a:t>
            </a:r>
            <a:r>
              <a:rPr lang="fr-FR" sz="2000" dirty="0" err="1"/>
              <a:t>my</a:t>
            </a:r>
            <a:r>
              <a:rPr lang="fr-FR" sz="2000" dirty="0"/>
              <a:t> case if </a:t>
            </a:r>
            <a:r>
              <a:rPr lang="fr-FR" sz="2000" dirty="0" err="1"/>
              <a:t>they</a:t>
            </a:r>
            <a:r>
              <a:rPr lang="fr-FR" sz="2000" dirty="0"/>
              <a:t> </a:t>
            </a:r>
            <a:r>
              <a:rPr lang="fr-FR" sz="2000" dirty="0" err="1"/>
              <a:t>decide</a:t>
            </a:r>
            <a:r>
              <a:rPr lang="fr-FR" sz="2000" dirty="0"/>
              <a:t> </a:t>
            </a:r>
            <a:r>
              <a:rPr lang="fr-FR" sz="2000" dirty="0" err="1"/>
              <a:t>so</a:t>
            </a:r>
            <a:endParaRPr lang="fr-FR" sz="2000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06C37C3B-9CA3-BCA8-FAAE-516D53E92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General information</a:t>
            </a:r>
            <a:endParaRPr lang="fr-FR" sz="40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DCBC575-5D3E-589E-DDF1-706FBAF21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61F19-6D3C-469B-8817-20E1B17C6846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29375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E4C3CF-D51E-0CFA-A546-C6DA67B668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CC954C85-E5A7-990F-9688-A80F7C55D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Anatomy of the case</a:t>
            </a:r>
            <a:endParaRPr lang="fr-FR" sz="40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C3382E2-7A58-C15C-7A2D-F7362CC41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61F19-6D3C-469B-8817-20E1B17C6846}" type="slidenum">
              <a:rPr lang="fr-FR" smtClean="0"/>
              <a:t>4</a:t>
            </a:fld>
            <a:endParaRPr lang="fr-FR" dirty="0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063DE574-301D-EF93-B6BF-A870CCF7FD7E}"/>
              </a:ext>
            </a:extLst>
          </p:cNvPr>
          <p:cNvGrpSpPr/>
          <p:nvPr/>
        </p:nvGrpSpPr>
        <p:grpSpPr>
          <a:xfrm>
            <a:off x="123690" y="1114966"/>
            <a:ext cx="11392760" cy="2298494"/>
            <a:chOff x="446314" y="1533277"/>
            <a:chExt cx="10705069" cy="2298494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FFF0E32B-769E-1FB8-E221-428CB8AA228B}"/>
                </a:ext>
              </a:extLst>
            </p:cNvPr>
            <p:cNvSpPr/>
            <p:nvPr/>
          </p:nvSpPr>
          <p:spPr>
            <a:xfrm>
              <a:off x="446314" y="1533277"/>
              <a:ext cx="10440000" cy="2046676"/>
            </a:xfrm>
            <a:prstGeom prst="roundRect">
              <a:avLst>
                <a:gd name="adj" fmla="val 16467"/>
              </a:avLst>
            </a:pr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 dirty="0"/>
            </a:p>
          </p:txBody>
        </p:sp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3D99540C-F335-5279-AE9C-AB9B2609F80B}"/>
                </a:ext>
              </a:extLst>
            </p:cNvPr>
            <p:cNvGrpSpPr/>
            <p:nvPr/>
          </p:nvGrpSpPr>
          <p:grpSpPr>
            <a:xfrm>
              <a:off x="711385" y="1785095"/>
              <a:ext cx="10439998" cy="2046676"/>
              <a:chOff x="267564" y="1349596"/>
              <a:chExt cx="2230743" cy="1514882"/>
            </a:xfrm>
          </p:grpSpPr>
          <p:sp>
            <p:nvSpPr>
              <p:cNvPr id="7" name="Rectangle : coins arrondis 6">
                <a:extLst>
                  <a:ext uri="{FF2B5EF4-FFF2-40B4-BE49-F238E27FC236}">
                    <a16:creationId xmlns:a16="http://schemas.microsoft.com/office/drawing/2014/main" id="{F6DDAA52-21BC-0A2F-FBAB-E767C435B587}"/>
                  </a:ext>
                </a:extLst>
              </p:cNvPr>
              <p:cNvSpPr/>
              <p:nvPr/>
            </p:nvSpPr>
            <p:spPr>
              <a:xfrm>
                <a:off x="267564" y="1349596"/>
                <a:ext cx="2230743" cy="1514882"/>
              </a:xfrm>
              <a:prstGeom prst="roundRect">
                <a:avLst>
                  <a:gd name="adj" fmla="val 17186"/>
                </a:avLst>
              </a:prstGeom>
              <a:solidFill>
                <a:schemeClr val="lt1">
                  <a:hueOff val="0"/>
                  <a:satOff val="0"/>
                  <a:lumOff val="0"/>
                  <a:alpha val="95000"/>
                </a:schemeClr>
              </a:solidFill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8" name="Rectangle : coins arrondis 5">
                <a:extLst>
                  <a:ext uri="{FF2B5EF4-FFF2-40B4-BE49-F238E27FC236}">
                    <a16:creationId xmlns:a16="http://schemas.microsoft.com/office/drawing/2014/main" id="{802CD756-E46B-4CA3-F8DC-E092E962BDA4}"/>
                  </a:ext>
                </a:extLst>
              </p:cNvPr>
              <p:cNvSpPr txBox="1"/>
              <p:nvPr/>
            </p:nvSpPr>
            <p:spPr>
              <a:xfrm>
                <a:off x="311933" y="1393965"/>
                <a:ext cx="2127282" cy="142614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2390" tIns="72390" rIns="72390" bIns="72390" numCol="1" spcCol="1270" anchor="ctr" anchorCtr="0">
                <a:noAutofit/>
              </a:bodyPr>
              <a:lstStyle/>
              <a:p>
                <a:pPr lvl="0"/>
                <a:r>
                  <a:rPr lang="en-US" sz="2000" b="1" dirty="0">
                    <a:solidFill>
                      <a:schemeClr val="accent1"/>
                    </a:solidFill>
                    <a:ea typeface="Times New Roman" panose="02020603050405020304" pitchFamily="18" charset="0"/>
                  </a:rPr>
                  <a:t>Part 1</a:t>
                </a:r>
                <a:r>
                  <a:rPr lang="en-US" sz="2000" b="1" dirty="0">
                    <a:solidFill>
                      <a:srgbClr val="333333"/>
                    </a:solidFill>
                    <a:ea typeface="Times New Roman" panose="02020603050405020304" pitchFamily="18" charset="0"/>
                  </a:rPr>
                  <a:t>: </a:t>
                </a:r>
                <a:r>
                  <a:rPr lang="en-US" sz="2000" b="1" dirty="0">
                    <a:solidFill>
                      <a:schemeClr val="accent2"/>
                    </a:solidFill>
                    <a:ea typeface="Times New Roman" panose="02020603050405020304" pitchFamily="18" charset="0"/>
                  </a:rPr>
                  <a:t>case summary &amp; clinical presentation of the patient</a:t>
                </a:r>
                <a:r>
                  <a:rPr lang="en-GB" sz="2000" dirty="0">
                    <a:solidFill>
                      <a:schemeClr val="accent2"/>
                    </a:solidFill>
                    <a:ea typeface="Times New Roman" panose="02020603050405020304" pitchFamily="18" charset="0"/>
                  </a:rPr>
                  <a:t> –&gt; </a:t>
                </a:r>
                <a:r>
                  <a:rPr lang="en-GB" sz="2000" b="1" i="1" dirty="0">
                    <a:solidFill>
                      <a:schemeClr val="accent1"/>
                    </a:solidFill>
                    <a:ea typeface="Times New Roman" panose="02020603050405020304" pitchFamily="18" charset="0"/>
                  </a:rPr>
                  <a:t>How should I treat?</a:t>
                </a:r>
              </a:p>
              <a:p>
                <a:pPr lvl="0"/>
                <a:br>
                  <a:rPr lang="en-GB" sz="2000" dirty="0">
                    <a:solidFill>
                      <a:schemeClr val="accent1"/>
                    </a:solidFill>
                    <a:ea typeface="Times New Roman" panose="02020603050405020304" pitchFamily="18" charset="0"/>
                  </a:rPr>
                </a:br>
                <a:r>
                  <a:rPr lang="en-US" sz="2000" dirty="0">
                    <a:solidFill>
                      <a:schemeClr val="accent2"/>
                    </a:solidFill>
                    <a:ea typeface="Times New Roman" panose="02020603050405020304" pitchFamily="18" charset="0"/>
                  </a:rPr>
                  <a:t>This first part can include any videos or images relevant to the description. </a:t>
                </a:r>
              </a:p>
              <a:p>
                <a:pPr lvl="0"/>
                <a:br>
                  <a:rPr lang="en-US" sz="2000" dirty="0">
                    <a:solidFill>
                      <a:schemeClr val="accent2"/>
                    </a:solidFill>
                    <a:ea typeface="Times New Roman" panose="02020603050405020304" pitchFamily="18" charset="0"/>
                  </a:rPr>
                </a:br>
                <a:r>
                  <a:rPr lang="en-US" sz="2000" b="1" dirty="0">
                    <a:solidFill>
                      <a:schemeClr val="accent2"/>
                    </a:solidFill>
                    <a:ea typeface="Times New Roman" panose="02020603050405020304" pitchFamily="18" charset="0"/>
                  </a:rPr>
                  <a:t>A poll </a:t>
                </a:r>
                <a:r>
                  <a:rPr lang="en-US" sz="2000" dirty="0">
                    <a:solidFill>
                      <a:schemeClr val="accent2"/>
                    </a:solidFill>
                    <a:ea typeface="Times New Roman" panose="02020603050405020304" pitchFamily="18" charset="0"/>
                  </a:rPr>
                  <a:t>with one or two questions to engage readers to vote on case management options must also be foreseen in case it is published on the PVI website, as </a:t>
                </a:r>
                <a:r>
                  <a:rPr lang="en-US" sz="2000" b="1" i="1" dirty="0">
                    <a:solidFill>
                      <a:schemeClr val="accent2"/>
                    </a:solidFill>
                    <a:ea typeface="Times New Roman" panose="02020603050405020304" pitchFamily="18" charset="0"/>
                  </a:rPr>
                  <a:t>part 1 is published first.</a:t>
                </a:r>
              </a:p>
            </p:txBody>
          </p:sp>
        </p:grp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9A74BE35-5458-66AF-76C7-6A71676F569E}"/>
              </a:ext>
            </a:extLst>
          </p:cNvPr>
          <p:cNvGrpSpPr/>
          <p:nvPr/>
        </p:nvGrpSpPr>
        <p:grpSpPr>
          <a:xfrm>
            <a:off x="1368163" y="3725509"/>
            <a:ext cx="10705069" cy="2496334"/>
            <a:chOff x="446314" y="1476954"/>
            <a:chExt cx="10705069" cy="2496334"/>
          </a:xfrm>
        </p:grpSpPr>
        <p:sp>
          <p:nvSpPr>
            <p:cNvPr id="11" name="Rectangle : coins arrondis 10">
              <a:extLst>
                <a:ext uri="{FF2B5EF4-FFF2-40B4-BE49-F238E27FC236}">
                  <a16:creationId xmlns:a16="http://schemas.microsoft.com/office/drawing/2014/main" id="{D3A6DBA4-4EAD-8A7B-FC23-83AB4371054A}"/>
                </a:ext>
              </a:extLst>
            </p:cNvPr>
            <p:cNvSpPr/>
            <p:nvPr/>
          </p:nvSpPr>
          <p:spPr>
            <a:xfrm>
              <a:off x="446314" y="1476954"/>
              <a:ext cx="10440000" cy="2102999"/>
            </a:xfrm>
            <a:prstGeom prst="roundRect">
              <a:avLst>
                <a:gd name="adj" fmla="val 16467"/>
              </a:avLst>
            </a:pr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1EAD51A0-DC5F-A079-81E6-BCC8AE91EB7F}"/>
                </a:ext>
              </a:extLst>
            </p:cNvPr>
            <p:cNvGrpSpPr/>
            <p:nvPr/>
          </p:nvGrpSpPr>
          <p:grpSpPr>
            <a:xfrm>
              <a:off x="711385" y="1635067"/>
              <a:ext cx="10439998" cy="2338221"/>
              <a:chOff x="267564" y="1238550"/>
              <a:chExt cx="2230743" cy="1730674"/>
            </a:xfrm>
          </p:grpSpPr>
          <p:sp>
            <p:nvSpPr>
              <p:cNvPr id="13" name="Rectangle : coins arrondis 12">
                <a:extLst>
                  <a:ext uri="{FF2B5EF4-FFF2-40B4-BE49-F238E27FC236}">
                    <a16:creationId xmlns:a16="http://schemas.microsoft.com/office/drawing/2014/main" id="{BA1F2332-236A-9E87-F072-545566DF69F3}"/>
                  </a:ext>
                </a:extLst>
              </p:cNvPr>
              <p:cNvSpPr/>
              <p:nvPr/>
            </p:nvSpPr>
            <p:spPr>
              <a:xfrm>
                <a:off x="267564" y="1238550"/>
                <a:ext cx="2230743" cy="1730674"/>
              </a:xfrm>
              <a:prstGeom prst="roundRect">
                <a:avLst>
                  <a:gd name="adj" fmla="val 17186"/>
                </a:avLst>
              </a:prstGeom>
              <a:solidFill>
                <a:schemeClr val="lt1">
                  <a:hueOff val="0"/>
                  <a:satOff val="0"/>
                  <a:lumOff val="0"/>
                  <a:alpha val="95000"/>
                </a:schemeClr>
              </a:solidFill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14" name="Rectangle : coins arrondis 5">
                <a:extLst>
                  <a:ext uri="{FF2B5EF4-FFF2-40B4-BE49-F238E27FC236}">
                    <a16:creationId xmlns:a16="http://schemas.microsoft.com/office/drawing/2014/main" id="{2A61E4E9-053A-D85F-A146-3FC9186F6D17}"/>
                  </a:ext>
                </a:extLst>
              </p:cNvPr>
              <p:cNvSpPr txBox="1"/>
              <p:nvPr/>
            </p:nvSpPr>
            <p:spPr>
              <a:xfrm>
                <a:off x="311933" y="1571371"/>
                <a:ext cx="2127282" cy="110672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2390" tIns="72390" rIns="72390" bIns="72390" numCol="1" spcCol="1270" anchor="ctr" anchorCtr="0">
                <a:noAutofit/>
              </a:bodyPr>
              <a:lstStyle/>
              <a:p>
                <a:pPr lvl="0"/>
                <a:r>
                  <a:rPr lang="en-US" sz="2000" b="1" dirty="0">
                    <a:solidFill>
                      <a:schemeClr val="accent1"/>
                    </a:solidFill>
                    <a:ea typeface="Times New Roman" panose="02020603050405020304" pitchFamily="18" charset="0"/>
                  </a:rPr>
                  <a:t>Part 2: </a:t>
                </a:r>
                <a:r>
                  <a:rPr lang="en-US" sz="2000" b="1" dirty="0">
                    <a:solidFill>
                      <a:schemeClr val="accent2"/>
                    </a:solidFill>
                  </a:rPr>
                  <a:t>final strategy decision and step-by-step planned procedure 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-&gt;</a:t>
                </a:r>
                <a:r>
                  <a:rPr lang="en-US" sz="2000" b="1" dirty="0">
                    <a:solidFill>
                      <a:schemeClr val="accent2"/>
                    </a:solidFill>
                  </a:rPr>
                  <a:t> </a:t>
                </a:r>
                <a:r>
                  <a:rPr lang="en-US" sz="2000" b="1" i="1" dirty="0">
                    <a:solidFill>
                      <a:schemeClr val="accent1"/>
                    </a:solidFill>
                    <a:ea typeface="Times New Roman" panose="02020603050405020304" pitchFamily="18" charset="0"/>
                  </a:rPr>
                  <a:t>How did I treat?</a:t>
                </a:r>
              </a:p>
              <a:p>
                <a:pPr lvl="0"/>
                <a:endParaRPr lang="en-US" sz="2000" b="1" i="1" dirty="0">
                  <a:solidFill>
                    <a:srgbClr val="333333"/>
                  </a:solidFill>
                  <a:ea typeface="Times New Roman" panose="02020603050405020304" pitchFamily="18" charset="0"/>
                </a:endParaRPr>
              </a:p>
              <a:p>
                <a:pPr lvl="0"/>
                <a:r>
                  <a:rPr lang="en-US" sz="2000" dirty="0">
                    <a:solidFill>
                      <a:schemeClr val="accent2"/>
                    </a:solidFill>
                    <a:ea typeface="Times New Roman" panose="02020603050405020304" pitchFamily="18" charset="0"/>
                  </a:rPr>
                  <a:t>The </a:t>
                </a:r>
                <a:r>
                  <a:rPr lang="en-US" sz="2000" b="1" dirty="0">
                    <a:solidFill>
                      <a:schemeClr val="accent2"/>
                    </a:solidFill>
                    <a:ea typeface="Times New Roman" panose="02020603050405020304" pitchFamily="18" charset="0"/>
                  </a:rPr>
                  <a:t>case author/s share their strategy </a:t>
                </a:r>
                <a:r>
                  <a:rPr lang="en-US" sz="2000" dirty="0">
                    <a:solidFill>
                      <a:schemeClr val="accent2"/>
                    </a:solidFill>
                    <a:ea typeface="Times New Roman" panose="02020603050405020304" pitchFamily="18" charset="0"/>
                  </a:rPr>
                  <a:t>and planning, the clinical evolution </a:t>
                </a:r>
                <a:br>
                  <a:rPr lang="en-US" sz="2000" dirty="0">
                    <a:solidFill>
                      <a:schemeClr val="accent2"/>
                    </a:solidFill>
                    <a:ea typeface="Times New Roman" panose="02020603050405020304" pitchFamily="18" charset="0"/>
                  </a:rPr>
                </a:br>
                <a:r>
                  <a:rPr lang="en-US" sz="2000" dirty="0">
                    <a:solidFill>
                      <a:schemeClr val="accent2"/>
                    </a:solidFill>
                    <a:ea typeface="Times New Roman" panose="02020603050405020304" pitchFamily="18" charset="0"/>
                  </a:rPr>
                  <a:t>and the final outcomes, and once again include images, videos </a:t>
                </a:r>
                <a:br>
                  <a:rPr lang="en-US" sz="2000" dirty="0">
                    <a:solidFill>
                      <a:schemeClr val="accent2"/>
                    </a:solidFill>
                    <a:ea typeface="Times New Roman" panose="02020603050405020304" pitchFamily="18" charset="0"/>
                  </a:rPr>
                </a:br>
                <a:r>
                  <a:rPr lang="en-US" sz="2000" dirty="0">
                    <a:solidFill>
                      <a:schemeClr val="accent2"/>
                    </a:solidFill>
                    <a:ea typeface="Times New Roman" panose="02020603050405020304" pitchFamily="18" charset="0"/>
                  </a:rPr>
                  <a:t>and/or other assessment tools to guide the reader through the case.</a:t>
                </a:r>
              </a:p>
              <a:p>
                <a:pPr lvl="0"/>
                <a:endParaRPr lang="fr-FR" sz="2000" dirty="0">
                  <a:solidFill>
                    <a:schemeClr val="accent2"/>
                  </a:solidFill>
                  <a:ea typeface="Times New Roman" panose="02020603050405020304" pitchFamily="18" charset="0"/>
                </a:endParaRPr>
              </a:p>
              <a:p>
                <a:pPr lvl="0"/>
                <a:r>
                  <a:rPr lang="en-US" sz="2000" i="1" dirty="0">
                    <a:solidFill>
                      <a:schemeClr val="accent2"/>
                    </a:solidFill>
                    <a:ea typeface="Times New Roman" panose="02020603050405020304" pitchFamily="18" charset="0"/>
                  </a:rPr>
                  <a:t>If relevant, </a:t>
                </a:r>
                <a:r>
                  <a:rPr lang="en-US" sz="2000" b="1" i="1" dirty="0">
                    <a:solidFill>
                      <a:schemeClr val="accent2"/>
                    </a:solidFill>
                    <a:ea typeface="Times New Roman" panose="02020603050405020304" pitchFamily="18" charset="0"/>
                  </a:rPr>
                  <a:t>Part 2 is usually published around a fortnight later </a:t>
                </a:r>
                <a:r>
                  <a:rPr lang="en-US" sz="2000" i="1" dirty="0">
                    <a:solidFill>
                      <a:schemeClr val="accent2"/>
                    </a:solidFill>
                    <a:ea typeface="Times New Roman" panose="02020603050405020304" pitchFamily="18" charset="0"/>
                  </a:rPr>
                  <a:t>on the PVI website.</a:t>
                </a:r>
                <a:endParaRPr lang="fr-FR" sz="2000" dirty="0">
                  <a:solidFill>
                    <a:schemeClr val="accent2"/>
                  </a:solidFill>
                  <a:ea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97277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89BE03-28F5-442A-E0E3-F65694110A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6B568C5F-710D-6D01-D496-216973ED8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Technical requirements</a:t>
            </a:r>
            <a:endParaRPr lang="fr-FR" sz="40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293D106-4A46-793B-5C3D-5E0268671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61F19-6D3C-469B-8817-20E1B17C6846}" type="slidenum">
              <a:rPr lang="fr-FR" smtClean="0"/>
              <a:t>5</a:t>
            </a:fld>
            <a:endParaRPr lang="fr-FR" dirty="0"/>
          </a:p>
        </p:txBody>
      </p: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FD41D026-8A9E-58A2-4B89-D070C9F09347}"/>
              </a:ext>
            </a:extLst>
          </p:cNvPr>
          <p:cNvGrpSpPr/>
          <p:nvPr/>
        </p:nvGrpSpPr>
        <p:grpSpPr>
          <a:xfrm>
            <a:off x="238308" y="3593913"/>
            <a:ext cx="3953971" cy="2025990"/>
            <a:chOff x="3208399" y="3589925"/>
            <a:chExt cx="3477885" cy="2025990"/>
          </a:xfrm>
        </p:grpSpPr>
        <p:sp>
          <p:nvSpPr>
            <p:cNvPr id="27" name="Rectangle : coins arrondis 26">
              <a:extLst>
                <a:ext uri="{FF2B5EF4-FFF2-40B4-BE49-F238E27FC236}">
                  <a16:creationId xmlns:a16="http://schemas.microsoft.com/office/drawing/2014/main" id="{8687553A-1819-3516-49B2-79C7C60E52F6}"/>
                </a:ext>
              </a:extLst>
            </p:cNvPr>
            <p:cNvSpPr/>
            <p:nvPr/>
          </p:nvSpPr>
          <p:spPr>
            <a:xfrm>
              <a:off x="3208399" y="3589925"/>
              <a:ext cx="3240000" cy="1800000"/>
            </a:xfrm>
            <a:prstGeom prst="roundRect">
              <a:avLst>
                <a:gd name="adj" fmla="val 10000"/>
              </a:avLst>
            </a:pr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grpSp>
          <p:nvGrpSpPr>
            <p:cNvPr id="28" name="Groupe 27">
              <a:extLst>
                <a:ext uri="{FF2B5EF4-FFF2-40B4-BE49-F238E27FC236}">
                  <a16:creationId xmlns:a16="http://schemas.microsoft.com/office/drawing/2014/main" id="{D4154B8F-ED98-C649-AE5A-130996B3ADC0}"/>
                </a:ext>
              </a:extLst>
            </p:cNvPr>
            <p:cNvGrpSpPr/>
            <p:nvPr/>
          </p:nvGrpSpPr>
          <p:grpSpPr>
            <a:xfrm>
              <a:off x="3446284" y="3815915"/>
              <a:ext cx="3240000" cy="1800000"/>
              <a:chOff x="2980101" y="2712743"/>
              <a:chExt cx="2649716" cy="1629304"/>
            </a:xfrm>
          </p:grpSpPr>
          <p:sp>
            <p:nvSpPr>
              <p:cNvPr id="29" name="Rectangle : coins arrondis 28">
                <a:extLst>
                  <a:ext uri="{FF2B5EF4-FFF2-40B4-BE49-F238E27FC236}">
                    <a16:creationId xmlns:a16="http://schemas.microsoft.com/office/drawing/2014/main" id="{7B279D8B-5E41-B514-CF28-788FCE29CB00}"/>
                  </a:ext>
                </a:extLst>
              </p:cNvPr>
              <p:cNvSpPr/>
              <p:nvPr/>
            </p:nvSpPr>
            <p:spPr>
              <a:xfrm>
                <a:off x="2980101" y="2712743"/>
                <a:ext cx="2649716" cy="1629304"/>
              </a:xfrm>
              <a:prstGeom prst="roundRect">
                <a:avLst>
                  <a:gd name="adj" fmla="val 10000"/>
                </a:avLst>
              </a:prstGeom>
              <a:solidFill>
                <a:schemeClr val="lt1">
                  <a:hueOff val="0"/>
                  <a:satOff val="0"/>
                  <a:lumOff val="0"/>
                  <a:alpha val="95000"/>
                </a:schemeClr>
              </a:solidFill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30" name="Rectangle : coins arrondis 5">
                <a:extLst>
                  <a:ext uri="{FF2B5EF4-FFF2-40B4-BE49-F238E27FC236}">
                    <a16:creationId xmlns:a16="http://schemas.microsoft.com/office/drawing/2014/main" id="{AB45F5DC-7D15-9992-B7E4-C89A0DE91F8B}"/>
                  </a:ext>
                </a:extLst>
              </p:cNvPr>
              <p:cNvSpPr txBox="1"/>
              <p:nvPr/>
            </p:nvSpPr>
            <p:spPr>
              <a:xfrm>
                <a:off x="3027822" y="2760464"/>
                <a:ext cx="2554274" cy="153386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8580" tIns="68580" rIns="68580" bIns="68580" numCol="1" spcCol="1270" anchor="ctr" anchorCtr="0">
                <a:noAutofit/>
              </a:bodyPr>
              <a:lstStyle/>
              <a:p>
                <a:pPr marL="0" lvl="0" indent="0" algn="ctr" defTabSz="800100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2000" b="1" kern="1200" dirty="0">
                    <a:solidFill>
                      <a:schemeClr val="accent2"/>
                    </a:solidFill>
                  </a:rPr>
                  <a:t>8 videos</a:t>
                </a:r>
                <a:r>
                  <a:rPr lang="en-GB" sz="2000" kern="1200" dirty="0">
                    <a:solidFill>
                      <a:schemeClr val="accent2"/>
                    </a:solidFill>
                  </a:rPr>
                  <a:t> &amp; </a:t>
                </a:r>
                <a:r>
                  <a:rPr lang="en-GB" sz="2000" b="1" dirty="0">
                    <a:solidFill>
                      <a:schemeClr val="accent2"/>
                    </a:solidFill>
                  </a:rPr>
                  <a:t>10 images </a:t>
                </a:r>
                <a:r>
                  <a:rPr lang="en-GB" sz="2000" dirty="0">
                    <a:solidFill>
                      <a:schemeClr val="accent2"/>
                    </a:solidFill>
                  </a:rPr>
                  <a:t>maximum, all with </a:t>
                </a:r>
                <a:r>
                  <a:rPr lang="en-GB" sz="2000" b="1" dirty="0">
                    <a:solidFill>
                      <a:schemeClr val="accent2"/>
                    </a:solidFill>
                  </a:rPr>
                  <a:t>a caption</a:t>
                </a:r>
                <a:endParaRPr lang="en-US" sz="2000" b="1" kern="1200" dirty="0">
                  <a:solidFill>
                    <a:schemeClr val="accent2"/>
                  </a:solidFill>
                </a:endParaRPr>
              </a:p>
            </p:txBody>
          </p:sp>
        </p:grpSp>
      </p:grp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17B55D68-DC8F-EDAD-8B0F-413B3EE9B957}"/>
              </a:ext>
            </a:extLst>
          </p:cNvPr>
          <p:cNvGrpSpPr/>
          <p:nvPr/>
        </p:nvGrpSpPr>
        <p:grpSpPr>
          <a:xfrm>
            <a:off x="4462728" y="4278577"/>
            <a:ext cx="3477885" cy="2025990"/>
            <a:chOff x="3208399" y="3589925"/>
            <a:chExt cx="3477885" cy="2025990"/>
          </a:xfrm>
        </p:grpSpPr>
        <p:sp>
          <p:nvSpPr>
            <p:cNvPr id="35" name="Rectangle : coins arrondis 34">
              <a:extLst>
                <a:ext uri="{FF2B5EF4-FFF2-40B4-BE49-F238E27FC236}">
                  <a16:creationId xmlns:a16="http://schemas.microsoft.com/office/drawing/2014/main" id="{F972FEFC-1F28-B1EA-D3AB-7F3DCB89A3E0}"/>
                </a:ext>
              </a:extLst>
            </p:cNvPr>
            <p:cNvSpPr/>
            <p:nvPr/>
          </p:nvSpPr>
          <p:spPr>
            <a:xfrm>
              <a:off x="3208399" y="3589925"/>
              <a:ext cx="3240000" cy="1800000"/>
            </a:xfrm>
            <a:prstGeom prst="roundRect">
              <a:avLst>
                <a:gd name="adj" fmla="val 10000"/>
              </a:avLst>
            </a:pr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grpSp>
          <p:nvGrpSpPr>
            <p:cNvPr id="36" name="Groupe 35">
              <a:extLst>
                <a:ext uri="{FF2B5EF4-FFF2-40B4-BE49-F238E27FC236}">
                  <a16:creationId xmlns:a16="http://schemas.microsoft.com/office/drawing/2014/main" id="{0277761D-87B9-8F88-51B7-23A3E47E965F}"/>
                </a:ext>
              </a:extLst>
            </p:cNvPr>
            <p:cNvGrpSpPr/>
            <p:nvPr/>
          </p:nvGrpSpPr>
          <p:grpSpPr>
            <a:xfrm>
              <a:off x="3446284" y="3815915"/>
              <a:ext cx="3240000" cy="1800000"/>
              <a:chOff x="2980101" y="2712743"/>
              <a:chExt cx="2649716" cy="1629304"/>
            </a:xfrm>
          </p:grpSpPr>
          <p:sp>
            <p:nvSpPr>
              <p:cNvPr id="37" name="Rectangle : coins arrondis 36">
                <a:extLst>
                  <a:ext uri="{FF2B5EF4-FFF2-40B4-BE49-F238E27FC236}">
                    <a16:creationId xmlns:a16="http://schemas.microsoft.com/office/drawing/2014/main" id="{AC5E3027-90BE-3A0D-2334-376F0F6F1C4C}"/>
                  </a:ext>
                </a:extLst>
              </p:cNvPr>
              <p:cNvSpPr/>
              <p:nvPr/>
            </p:nvSpPr>
            <p:spPr>
              <a:xfrm>
                <a:off x="2980101" y="2712743"/>
                <a:ext cx="2649716" cy="1629304"/>
              </a:xfrm>
              <a:prstGeom prst="roundRect">
                <a:avLst>
                  <a:gd name="adj" fmla="val 10000"/>
                </a:avLst>
              </a:prstGeom>
              <a:solidFill>
                <a:schemeClr val="lt1">
                  <a:hueOff val="0"/>
                  <a:satOff val="0"/>
                  <a:lumOff val="0"/>
                  <a:alpha val="95000"/>
                </a:schemeClr>
              </a:solidFill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38" name="Rectangle : coins arrondis 5">
                <a:extLst>
                  <a:ext uri="{FF2B5EF4-FFF2-40B4-BE49-F238E27FC236}">
                    <a16:creationId xmlns:a16="http://schemas.microsoft.com/office/drawing/2014/main" id="{1426BAB9-9161-538C-4C4F-57F6563AA69C}"/>
                  </a:ext>
                </a:extLst>
              </p:cNvPr>
              <p:cNvSpPr txBox="1"/>
              <p:nvPr/>
            </p:nvSpPr>
            <p:spPr>
              <a:xfrm>
                <a:off x="3027822" y="2760464"/>
                <a:ext cx="2554274" cy="153386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8580" tIns="68580" rIns="68580" bIns="68580" numCol="1" spcCol="1270" anchor="ctr" anchorCtr="0">
                <a:noAutofit/>
              </a:bodyPr>
              <a:lstStyle/>
              <a:p>
                <a:pPr lvl="0" algn="ctr">
                  <a:lnSpc>
                    <a:spcPct val="100000"/>
                  </a:lnSpc>
                </a:pPr>
                <a:r>
                  <a:rPr lang="en-GB" sz="2000" dirty="0">
                    <a:solidFill>
                      <a:schemeClr val="accent2"/>
                    </a:solidFill>
                  </a:rPr>
                  <a:t>Don’t forget to </a:t>
                </a:r>
                <a:r>
                  <a:rPr lang="en-GB" sz="2000" b="1" dirty="0">
                    <a:solidFill>
                      <a:schemeClr val="accent2"/>
                    </a:solidFill>
                  </a:rPr>
                  <a:t>mention the theme and topic</a:t>
                </a:r>
              </a:p>
              <a:p>
                <a:pPr lvl="0" algn="ctr">
                  <a:lnSpc>
                    <a:spcPct val="100000"/>
                  </a:lnSpc>
                </a:pPr>
                <a:r>
                  <a:rPr lang="en-GB" sz="2000" dirty="0">
                    <a:solidFill>
                      <a:schemeClr val="accent2"/>
                    </a:solidFill>
                  </a:rPr>
                  <a:t>to tag your case </a:t>
                </a:r>
              </a:p>
              <a:p>
                <a:pPr lvl="0" algn="ctr">
                  <a:lnSpc>
                    <a:spcPct val="100000"/>
                  </a:lnSpc>
                </a:pPr>
                <a:r>
                  <a:rPr lang="en-GB" sz="2000" dirty="0">
                    <a:solidFill>
                      <a:schemeClr val="accent2"/>
                    </a:solidFill>
                  </a:rPr>
                  <a:t>(see the PVI list)</a:t>
                </a:r>
                <a:endParaRPr lang="en-US" sz="2000" dirty="0">
                  <a:solidFill>
                    <a:schemeClr val="accent2"/>
                  </a:solidFill>
                </a:endParaRPr>
              </a:p>
            </p:txBody>
          </p:sp>
        </p:grpSp>
      </p:grp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DB2E3532-F908-00EC-FD29-FF42759D79AF}"/>
              </a:ext>
            </a:extLst>
          </p:cNvPr>
          <p:cNvGrpSpPr/>
          <p:nvPr/>
        </p:nvGrpSpPr>
        <p:grpSpPr>
          <a:xfrm>
            <a:off x="227689" y="1068129"/>
            <a:ext cx="3477885" cy="2025990"/>
            <a:chOff x="3208399" y="3589925"/>
            <a:chExt cx="3477885" cy="2025990"/>
          </a:xfrm>
        </p:grpSpPr>
        <p:sp>
          <p:nvSpPr>
            <p:cNvPr id="40" name="Rectangle : coins arrondis 39">
              <a:extLst>
                <a:ext uri="{FF2B5EF4-FFF2-40B4-BE49-F238E27FC236}">
                  <a16:creationId xmlns:a16="http://schemas.microsoft.com/office/drawing/2014/main" id="{E93F2A44-848F-DFC1-3F77-A8972B7853F6}"/>
                </a:ext>
              </a:extLst>
            </p:cNvPr>
            <p:cNvSpPr/>
            <p:nvPr/>
          </p:nvSpPr>
          <p:spPr>
            <a:xfrm>
              <a:off x="3208399" y="3589925"/>
              <a:ext cx="3240000" cy="1800000"/>
            </a:xfrm>
            <a:prstGeom prst="roundRect">
              <a:avLst>
                <a:gd name="adj" fmla="val 10000"/>
              </a:avLst>
            </a:pr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 dirty="0"/>
            </a:p>
          </p:txBody>
        </p:sp>
        <p:grpSp>
          <p:nvGrpSpPr>
            <p:cNvPr id="41" name="Groupe 40">
              <a:extLst>
                <a:ext uri="{FF2B5EF4-FFF2-40B4-BE49-F238E27FC236}">
                  <a16:creationId xmlns:a16="http://schemas.microsoft.com/office/drawing/2014/main" id="{2677BD33-5A94-2760-4919-2B204CCFE8D3}"/>
                </a:ext>
              </a:extLst>
            </p:cNvPr>
            <p:cNvGrpSpPr/>
            <p:nvPr/>
          </p:nvGrpSpPr>
          <p:grpSpPr>
            <a:xfrm>
              <a:off x="3446284" y="3815915"/>
              <a:ext cx="3240000" cy="1800000"/>
              <a:chOff x="2980101" y="2712743"/>
              <a:chExt cx="2649716" cy="1629304"/>
            </a:xfrm>
          </p:grpSpPr>
          <p:sp>
            <p:nvSpPr>
              <p:cNvPr id="42" name="Rectangle : coins arrondis 41">
                <a:extLst>
                  <a:ext uri="{FF2B5EF4-FFF2-40B4-BE49-F238E27FC236}">
                    <a16:creationId xmlns:a16="http://schemas.microsoft.com/office/drawing/2014/main" id="{B0CBD43A-ACF9-9D6F-8A7D-39DEE8475E2E}"/>
                  </a:ext>
                </a:extLst>
              </p:cNvPr>
              <p:cNvSpPr/>
              <p:nvPr/>
            </p:nvSpPr>
            <p:spPr>
              <a:xfrm>
                <a:off x="2980101" y="2712743"/>
                <a:ext cx="2649716" cy="1629304"/>
              </a:xfrm>
              <a:prstGeom prst="roundRect">
                <a:avLst>
                  <a:gd name="adj" fmla="val 10000"/>
                </a:avLst>
              </a:prstGeom>
              <a:solidFill>
                <a:schemeClr val="lt1">
                  <a:hueOff val="0"/>
                  <a:satOff val="0"/>
                  <a:lumOff val="0"/>
                  <a:alpha val="95000"/>
                </a:schemeClr>
              </a:solidFill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43" name="Rectangle : coins arrondis 5">
                <a:extLst>
                  <a:ext uri="{FF2B5EF4-FFF2-40B4-BE49-F238E27FC236}">
                    <a16:creationId xmlns:a16="http://schemas.microsoft.com/office/drawing/2014/main" id="{261943AB-DB95-321B-392F-78EC9D9EAA99}"/>
                  </a:ext>
                </a:extLst>
              </p:cNvPr>
              <p:cNvSpPr txBox="1"/>
              <p:nvPr/>
            </p:nvSpPr>
            <p:spPr>
              <a:xfrm>
                <a:off x="3027822" y="2760464"/>
                <a:ext cx="2554274" cy="153386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8580" tIns="68580" rIns="68580" bIns="68580" numCol="1" spcCol="1270" anchor="ctr" anchorCtr="0">
                <a:noAutofit/>
              </a:bodyPr>
              <a:lstStyle/>
              <a:p>
                <a:pPr lvl="0" algn="ctr">
                  <a:lnSpc>
                    <a:spcPct val="100000"/>
                  </a:lnSpc>
                </a:pPr>
                <a:r>
                  <a:rPr lang="en-US" sz="2000" b="1" dirty="0">
                    <a:solidFill>
                      <a:schemeClr val="accent2"/>
                    </a:solidFill>
                  </a:rPr>
                  <a:t>PowerPoint presentation 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including all the elements in a logical sequence</a:t>
                </a:r>
              </a:p>
            </p:txBody>
          </p:sp>
        </p:grpSp>
      </p:grp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9CAF00F8-FB59-3FE5-1DF3-0F403C02EE08}"/>
              </a:ext>
            </a:extLst>
          </p:cNvPr>
          <p:cNvGrpSpPr/>
          <p:nvPr/>
        </p:nvGrpSpPr>
        <p:grpSpPr>
          <a:xfrm>
            <a:off x="4284342" y="1350389"/>
            <a:ext cx="3477885" cy="2025990"/>
            <a:chOff x="3208399" y="3589925"/>
            <a:chExt cx="3477885" cy="2025990"/>
          </a:xfrm>
        </p:grpSpPr>
        <p:sp>
          <p:nvSpPr>
            <p:cNvPr id="45" name="Rectangle : coins arrondis 44">
              <a:extLst>
                <a:ext uri="{FF2B5EF4-FFF2-40B4-BE49-F238E27FC236}">
                  <a16:creationId xmlns:a16="http://schemas.microsoft.com/office/drawing/2014/main" id="{9E5E9851-330A-8053-5BDD-26F39257AF5A}"/>
                </a:ext>
              </a:extLst>
            </p:cNvPr>
            <p:cNvSpPr/>
            <p:nvPr/>
          </p:nvSpPr>
          <p:spPr>
            <a:xfrm>
              <a:off x="3208399" y="3589925"/>
              <a:ext cx="3240000" cy="1800000"/>
            </a:xfrm>
            <a:prstGeom prst="roundRect">
              <a:avLst>
                <a:gd name="adj" fmla="val 10000"/>
              </a:avLst>
            </a:pr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grpSp>
          <p:nvGrpSpPr>
            <p:cNvPr id="46" name="Groupe 45">
              <a:extLst>
                <a:ext uri="{FF2B5EF4-FFF2-40B4-BE49-F238E27FC236}">
                  <a16:creationId xmlns:a16="http://schemas.microsoft.com/office/drawing/2014/main" id="{47D3D613-DE37-A3D8-15E4-0E0B8D23ED50}"/>
                </a:ext>
              </a:extLst>
            </p:cNvPr>
            <p:cNvGrpSpPr/>
            <p:nvPr/>
          </p:nvGrpSpPr>
          <p:grpSpPr>
            <a:xfrm>
              <a:off x="3446284" y="3815915"/>
              <a:ext cx="3240000" cy="1800000"/>
              <a:chOff x="2980101" y="2712743"/>
              <a:chExt cx="2649716" cy="1629304"/>
            </a:xfrm>
          </p:grpSpPr>
          <p:sp>
            <p:nvSpPr>
              <p:cNvPr id="47" name="Rectangle : coins arrondis 46">
                <a:extLst>
                  <a:ext uri="{FF2B5EF4-FFF2-40B4-BE49-F238E27FC236}">
                    <a16:creationId xmlns:a16="http://schemas.microsoft.com/office/drawing/2014/main" id="{7302C5A1-932D-3BE3-64C2-02945B988CF7}"/>
                  </a:ext>
                </a:extLst>
              </p:cNvPr>
              <p:cNvSpPr/>
              <p:nvPr/>
            </p:nvSpPr>
            <p:spPr>
              <a:xfrm>
                <a:off x="2980101" y="2712743"/>
                <a:ext cx="2649716" cy="1629304"/>
              </a:xfrm>
              <a:prstGeom prst="roundRect">
                <a:avLst>
                  <a:gd name="adj" fmla="val 10000"/>
                </a:avLst>
              </a:prstGeom>
              <a:solidFill>
                <a:schemeClr val="lt1">
                  <a:hueOff val="0"/>
                  <a:satOff val="0"/>
                  <a:lumOff val="0"/>
                  <a:alpha val="95000"/>
                </a:schemeClr>
              </a:solidFill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48" name="Rectangle : coins arrondis 5">
                <a:extLst>
                  <a:ext uri="{FF2B5EF4-FFF2-40B4-BE49-F238E27FC236}">
                    <a16:creationId xmlns:a16="http://schemas.microsoft.com/office/drawing/2014/main" id="{FAAADB91-2A92-F10A-83B0-0424C83FFE9B}"/>
                  </a:ext>
                </a:extLst>
              </p:cNvPr>
              <p:cNvSpPr txBox="1"/>
              <p:nvPr/>
            </p:nvSpPr>
            <p:spPr>
              <a:xfrm>
                <a:off x="3027822" y="2760464"/>
                <a:ext cx="2554274" cy="153386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8580" tIns="68580" rIns="68580" bIns="68580" numCol="1" spcCol="1270" anchor="ctr" anchorCtr="0">
                <a:noAutofit/>
              </a:bodyPr>
              <a:lstStyle/>
              <a:p>
                <a:pPr lvl="0" algn="ctr">
                  <a:lnSpc>
                    <a:spcPct val="100000"/>
                  </a:lnSpc>
                </a:pPr>
                <a:r>
                  <a:rPr lang="en-GB" sz="2000" b="1" dirty="0" err="1">
                    <a:solidFill>
                      <a:schemeClr val="accent2"/>
                    </a:solidFill>
                  </a:rPr>
                  <a:t>SwissTransfer</a:t>
                </a:r>
                <a:r>
                  <a:rPr lang="en-GB" sz="2000" dirty="0">
                    <a:solidFill>
                      <a:schemeClr val="accent2"/>
                    </a:solidFill>
                  </a:rPr>
                  <a:t> </a:t>
                </a:r>
                <a:br>
                  <a:rPr lang="en-GB" sz="2000" dirty="0">
                    <a:solidFill>
                      <a:schemeClr val="accent2"/>
                    </a:solidFill>
                  </a:rPr>
                </a:br>
                <a:r>
                  <a:rPr lang="en-GB" sz="2000" dirty="0">
                    <a:solidFill>
                      <a:schemeClr val="accent2"/>
                    </a:solidFill>
                  </a:rPr>
                  <a:t>can be used to send </a:t>
                </a:r>
                <a:br>
                  <a:rPr lang="en-GB" sz="2000" dirty="0">
                    <a:solidFill>
                      <a:schemeClr val="accent2"/>
                    </a:solidFill>
                  </a:rPr>
                </a:br>
                <a:r>
                  <a:rPr lang="en-GB" sz="2000" dirty="0">
                    <a:solidFill>
                      <a:schemeClr val="accent2"/>
                    </a:solidFill>
                  </a:rPr>
                  <a:t>the related images </a:t>
                </a:r>
                <a:br>
                  <a:rPr lang="en-GB" sz="2000" dirty="0">
                    <a:solidFill>
                      <a:schemeClr val="accent2"/>
                    </a:solidFill>
                  </a:rPr>
                </a:br>
                <a:r>
                  <a:rPr lang="en-GB" sz="2000" dirty="0">
                    <a:solidFill>
                      <a:schemeClr val="accent2"/>
                    </a:solidFill>
                  </a:rPr>
                  <a:t>and videos if too heavy</a:t>
                </a:r>
                <a:endParaRPr lang="en-US" sz="2000" dirty="0">
                  <a:solidFill>
                    <a:schemeClr val="accent2"/>
                  </a:solidFill>
                </a:endParaRPr>
              </a:p>
            </p:txBody>
          </p:sp>
        </p:grpSp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9E987897-0856-0EA6-6E54-4FF46B5F8FA3}"/>
              </a:ext>
            </a:extLst>
          </p:cNvPr>
          <p:cNvGrpSpPr/>
          <p:nvPr/>
        </p:nvGrpSpPr>
        <p:grpSpPr>
          <a:xfrm>
            <a:off x="8186098" y="1177303"/>
            <a:ext cx="3845547" cy="2025990"/>
            <a:chOff x="3208399" y="3589925"/>
            <a:chExt cx="3477885" cy="202599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A6727105-5AC3-0FCF-DC37-1BD49E2F0ECE}"/>
                </a:ext>
              </a:extLst>
            </p:cNvPr>
            <p:cNvSpPr/>
            <p:nvPr/>
          </p:nvSpPr>
          <p:spPr>
            <a:xfrm>
              <a:off x="3208399" y="3589925"/>
              <a:ext cx="3240000" cy="1800000"/>
            </a:xfrm>
            <a:prstGeom prst="roundRect">
              <a:avLst>
                <a:gd name="adj" fmla="val 10000"/>
              </a:avLst>
            </a:pr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 dirty="0"/>
            </a:p>
          </p:txBody>
        </p:sp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7DC479AC-CB24-5DC6-C765-F6FE6C3E26F9}"/>
                </a:ext>
              </a:extLst>
            </p:cNvPr>
            <p:cNvGrpSpPr/>
            <p:nvPr/>
          </p:nvGrpSpPr>
          <p:grpSpPr>
            <a:xfrm>
              <a:off x="3446284" y="3815915"/>
              <a:ext cx="3240000" cy="1800000"/>
              <a:chOff x="2980101" y="2712743"/>
              <a:chExt cx="2649716" cy="1629304"/>
            </a:xfrm>
          </p:grpSpPr>
          <p:sp>
            <p:nvSpPr>
              <p:cNvPr id="7" name="Rectangle : coins arrondis 6">
                <a:extLst>
                  <a:ext uri="{FF2B5EF4-FFF2-40B4-BE49-F238E27FC236}">
                    <a16:creationId xmlns:a16="http://schemas.microsoft.com/office/drawing/2014/main" id="{8FC0FE54-150A-29E8-7469-8D3660C30B9B}"/>
                  </a:ext>
                </a:extLst>
              </p:cNvPr>
              <p:cNvSpPr/>
              <p:nvPr/>
            </p:nvSpPr>
            <p:spPr>
              <a:xfrm>
                <a:off x="2980101" y="2712743"/>
                <a:ext cx="2649716" cy="1629304"/>
              </a:xfrm>
              <a:prstGeom prst="roundRect">
                <a:avLst>
                  <a:gd name="adj" fmla="val 10000"/>
                </a:avLst>
              </a:prstGeom>
              <a:solidFill>
                <a:schemeClr val="lt1">
                  <a:hueOff val="0"/>
                  <a:satOff val="0"/>
                  <a:lumOff val="0"/>
                  <a:alpha val="95000"/>
                </a:schemeClr>
              </a:solidFill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8" name="Rectangle : coins arrondis 5">
                <a:extLst>
                  <a:ext uri="{FF2B5EF4-FFF2-40B4-BE49-F238E27FC236}">
                    <a16:creationId xmlns:a16="http://schemas.microsoft.com/office/drawing/2014/main" id="{702E6F37-4B4A-E0C8-A753-96BEAA7FC6CA}"/>
                  </a:ext>
                </a:extLst>
              </p:cNvPr>
              <p:cNvSpPr txBox="1"/>
              <p:nvPr/>
            </p:nvSpPr>
            <p:spPr>
              <a:xfrm>
                <a:off x="3027822" y="2760464"/>
                <a:ext cx="2554274" cy="153386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8580" tIns="68580" rIns="68580" bIns="68580" numCol="1" spcCol="1270" anchor="ctr" anchorCtr="0">
                <a:noAutofit/>
              </a:bodyPr>
              <a:lstStyle/>
              <a:p>
                <a:pPr lvl="0" algn="ctr">
                  <a:lnSpc>
                    <a:spcPct val="100000"/>
                  </a:lnSpc>
                </a:pPr>
                <a:r>
                  <a:rPr lang="en-US" sz="2000" b="1" dirty="0">
                    <a:solidFill>
                      <a:schemeClr val="accent2"/>
                    </a:solidFill>
                  </a:rPr>
                  <a:t>If publication on the website:</a:t>
                </a:r>
              </a:p>
              <a:p>
                <a:pPr lvl="0" algn="ctr">
                  <a:lnSpc>
                    <a:spcPct val="100000"/>
                  </a:lnSpc>
                </a:pPr>
                <a:r>
                  <a:rPr lang="en-US" sz="2000" b="1" dirty="0">
                    <a:solidFill>
                      <a:schemeClr val="accent2"/>
                    </a:solidFill>
                  </a:rPr>
                  <a:t>A poll 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to be added at the end of part 1 with:</a:t>
                </a:r>
              </a:p>
              <a:p>
                <a:pPr marL="342900" lvl="0" indent="-3429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accent2"/>
                    </a:solidFill>
                  </a:rPr>
                  <a:t>1-4 questions </a:t>
                </a:r>
              </a:p>
              <a:p>
                <a:pPr marL="342900" lvl="0" indent="-3429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accent2"/>
                    </a:solidFill>
                  </a:rPr>
                  <a:t>1-4 answer options</a:t>
                </a:r>
              </a:p>
            </p:txBody>
          </p:sp>
        </p:grp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1C1E313A-6A81-1EE4-BE8D-A83ACD34741B}"/>
              </a:ext>
            </a:extLst>
          </p:cNvPr>
          <p:cNvGrpSpPr/>
          <p:nvPr/>
        </p:nvGrpSpPr>
        <p:grpSpPr>
          <a:xfrm>
            <a:off x="8290727" y="3706908"/>
            <a:ext cx="3477885" cy="2025990"/>
            <a:chOff x="3208399" y="3589925"/>
            <a:chExt cx="3477885" cy="2025990"/>
          </a:xfrm>
        </p:grpSpPr>
        <p:sp>
          <p:nvSpPr>
            <p:cNvPr id="10" name="Rectangle : coins arrondis 9">
              <a:extLst>
                <a:ext uri="{FF2B5EF4-FFF2-40B4-BE49-F238E27FC236}">
                  <a16:creationId xmlns:a16="http://schemas.microsoft.com/office/drawing/2014/main" id="{EC27D395-D8F7-D21E-BD8A-D75EEB969800}"/>
                </a:ext>
              </a:extLst>
            </p:cNvPr>
            <p:cNvSpPr/>
            <p:nvPr/>
          </p:nvSpPr>
          <p:spPr>
            <a:xfrm>
              <a:off x="3208399" y="3589925"/>
              <a:ext cx="3240000" cy="1800000"/>
            </a:xfrm>
            <a:prstGeom prst="roundRect">
              <a:avLst>
                <a:gd name="adj" fmla="val 10000"/>
              </a:avLst>
            </a:pr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B006930F-4F3A-47BE-D3A5-7676105D8886}"/>
                </a:ext>
              </a:extLst>
            </p:cNvPr>
            <p:cNvGrpSpPr/>
            <p:nvPr/>
          </p:nvGrpSpPr>
          <p:grpSpPr>
            <a:xfrm>
              <a:off x="3446284" y="3815915"/>
              <a:ext cx="3240000" cy="1800000"/>
              <a:chOff x="2980101" y="2712743"/>
              <a:chExt cx="2649716" cy="1629304"/>
            </a:xfrm>
          </p:grpSpPr>
          <p:sp>
            <p:nvSpPr>
              <p:cNvPr id="12" name="Rectangle : coins arrondis 11">
                <a:extLst>
                  <a:ext uri="{FF2B5EF4-FFF2-40B4-BE49-F238E27FC236}">
                    <a16:creationId xmlns:a16="http://schemas.microsoft.com/office/drawing/2014/main" id="{D3D75C70-B33D-B7BC-20D9-7AB3E56DD832}"/>
                  </a:ext>
                </a:extLst>
              </p:cNvPr>
              <p:cNvSpPr/>
              <p:nvPr/>
            </p:nvSpPr>
            <p:spPr>
              <a:xfrm>
                <a:off x="2980101" y="2712743"/>
                <a:ext cx="2649716" cy="1629304"/>
              </a:xfrm>
              <a:prstGeom prst="roundRect">
                <a:avLst>
                  <a:gd name="adj" fmla="val 10000"/>
                </a:avLst>
              </a:prstGeom>
              <a:solidFill>
                <a:schemeClr val="lt1">
                  <a:hueOff val="0"/>
                  <a:satOff val="0"/>
                  <a:lumOff val="0"/>
                  <a:alpha val="95000"/>
                </a:schemeClr>
              </a:solidFill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13" name="Rectangle : coins arrondis 5">
                <a:extLst>
                  <a:ext uri="{FF2B5EF4-FFF2-40B4-BE49-F238E27FC236}">
                    <a16:creationId xmlns:a16="http://schemas.microsoft.com/office/drawing/2014/main" id="{057B0C78-236E-BFB3-FA0D-68C452FC132B}"/>
                  </a:ext>
                </a:extLst>
              </p:cNvPr>
              <p:cNvSpPr txBox="1"/>
              <p:nvPr/>
            </p:nvSpPr>
            <p:spPr>
              <a:xfrm>
                <a:off x="3027822" y="2760464"/>
                <a:ext cx="2554274" cy="153386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8580" tIns="68580" rIns="68580" bIns="68580" numCol="1" spcCol="1270" anchor="ctr" anchorCtr="0">
                <a:noAutofit/>
              </a:bodyPr>
              <a:lstStyle/>
              <a:p>
                <a:pPr lvl="0" algn="ctr">
                  <a:lnSpc>
                    <a:spcPct val="100000"/>
                  </a:lnSpc>
                </a:pPr>
                <a:r>
                  <a:rPr lang="en-GB" sz="2000" dirty="0">
                    <a:solidFill>
                      <a:schemeClr val="accent2"/>
                    </a:solidFill>
                  </a:rPr>
                  <a:t>Choose a </a:t>
                </a:r>
                <a:r>
                  <a:rPr lang="en-GB" sz="2000" b="1" dirty="0">
                    <a:solidFill>
                      <a:schemeClr val="accent2"/>
                    </a:solidFill>
                  </a:rPr>
                  <a:t>catchy title</a:t>
                </a:r>
                <a:r>
                  <a:rPr lang="en-GB" sz="2000" dirty="0">
                    <a:solidFill>
                      <a:schemeClr val="accent2"/>
                    </a:solidFill>
                  </a:rPr>
                  <a:t>, rather short, with no device name mentioned</a:t>
                </a:r>
                <a:endParaRPr lang="en-US" sz="2000" dirty="0">
                  <a:solidFill>
                    <a:schemeClr val="accent2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12050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EBB7DB-2BF9-6275-3ECC-EB5963B4DC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E3F4D462-FC92-6855-B8C9-1C545EFD1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PVI Themes and related topics</a:t>
            </a:r>
            <a:endParaRPr lang="fr-FR" sz="40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A57394B-994A-D97A-E3DF-30FF0ADCA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61F19-6D3C-469B-8817-20E1B17C6846}" type="slidenum">
              <a:rPr lang="fr-FR" smtClean="0"/>
              <a:t>6</a:t>
            </a:fld>
            <a:endParaRPr lang="fr-FR" dirty="0"/>
          </a:p>
        </p:txBody>
      </p:sp>
      <p:graphicFrame>
        <p:nvGraphicFramePr>
          <p:cNvPr id="11" name="Diagramme 10">
            <a:extLst>
              <a:ext uri="{FF2B5EF4-FFF2-40B4-BE49-F238E27FC236}">
                <a16:creationId xmlns:a16="http://schemas.microsoft.com/office/drawing/2014/main" id="{07A51B62-A3FA-B3D5-0EB5-9B27DAF31C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4859179"/>
              </p:ext>
            </p:extLst>
          </p:nvPr>
        </p:nvGraphicFramePr>
        <p:xfrm>
          <a:off x="119154" y="1810624"/>
          <a:ext cx="11953692" cy="3765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4019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635164-FEBD-76CA-D998-5F4245EA86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E5E8EA93-22C0-8634-3CC9-E8F1C7294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Tips &amp; tricks for the author</a:t>
            </a:r>
            <a:endParaRPr lang="fr-FR" sz="40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144B744-3221-2092-335A-26594FE7B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61F19-6D3C-469B-8817-20E1B17C6846}" type="slidenum">
              <a:rPr lang="fr-FR" smtClean="0"/>
              <a:t>7</a:t>
            </a:fld>
            <a:endParaRPr lang="fr-FR" dirty="0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DEB3575C-ED86-8959-8E50-94305F8F8867}"/>
              </a:ext>
            </a:extLst>
          </p:cNvPr>
          <p:cNvGrpSpPr/>
          <p:nvPr/>
        </p:nvGrpSpPr>
        <p:grpSpPr>
          <a:xfrm>
            <a:off x="493094" y="1151776"/>
            <a:ext cx="11347205" cy="2452144"/>
            <a:chOff x="446313" y="1533277"/>
            <a:chExt cx="11347205" cy="2452144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AD08FAA7-662C-B657-F6AA-40E828FB1F0F}"/>
                </a:ext>
              </a:extLst>
            </p:cNvPr>
            <p:cNvSpPr/>
            <p:nvPr/>
          </p:nvSpPr>
          <p:spPr>
            <a:xfrm>
              <a:off x="446313" y="1533277"/>
              <a:ext cx="10929259" cy="2199600"/>
            </a:xfrm>
            <a:prstGeom prst="roundRect">
              <a:avLst>
                <a:gd name="adj" fmla="val 16467"/>
              </a:avLst>
            </a:pr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 dirty="0"/>
            </a:p>
          </p:txBody>
        </p:sp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F6299ABF-83C4-7EE4-4856-F57C5771C476}"/>
                </a:ext>
              </a:extLst>
            </p:cNvPr>
            <p:cNvGrpSpPr/>
            <p:nvPr/>
          </p:nvGrpSpPr>
          <p:grpSpPr>
            <a:xfrm>
              <a:off x="711385" y="1785095"/>
              <a:ext cx="11082133" cy="2200326"/>
              <a:chOff x="267564" y="1349596"/>
              <a:chExt cx="2367950" cy="1628609"/>
            </a:xfrm>
          </p:grpSpPr>
          <p:sp>
            <p:nvSpPr>
              <p:cNvPr id="7" name="Rectangle : coins arrondis 6">
                <a:extLst>
                  <a:ext uri="{FF2B5EF4-FFF2-40B4-BE49-F238E27FC236}">
                    <a16:creationId xmlns:a16="http://schemas.microsoft.com/office/drawing/2014/main" id="{B887B68A-6B18-2B13-9F31-EE7646AF781C}"/>
                  </a:ext>
                </a:extLst>
              </p:cNvPr>
              <p:cNvSpPr/>
              <p:nvPr/>
            </p:nvSpPr>
            <p:spPr>
              <a:xfrm>
                <a:off x="267564" y="1349596"/>
                <a:ext cx="2337738" cy="1628609"/>
              </a:xfrm>
              <a:prstGeom prst="roundRect">
                <a:avLst>
                  <a:gd name="adj" fmla="val 17186"/>
                </a:avLst>
              </a:prstGeom>
              <a:solidFill>
                <a:schemeClr val="lt1">
                  <a:hueOff val="0"/>
                  <a:satOff val="0"/>
                  <a:lumOff val="0"/>
                  <a:alpha val="95000"/>
                </a:schemeClr>
              </a:solidFill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8" name="Rectangle : coins arrondis 5">
                <a:extLst>
                  <a:ext uri="{FF2B5EF4-FFF2-40B4-BE49-F238E27FC236}">
                    <a16:creationId xmlns:a16="http://schemas.microsoft.com/office/drawing/2014/main" id="{F0204E54-1E5E-FDCC-2D36-03A0455FE600}"/>
                  </a:ext>
                </a:extLst>
              </p:cNvPr>
              <p:cNvSpPr txBox="1"/>
              <p:nvPr/>
            </p:nvSpPr>
            <p:spPr>
              <a:xfrm>
                <a:off x="275224" y="1458599"/>
                <a:ext cx="2360290" cy="142614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2390" tIns="72390" rIns="72390" bIns="72390" numCol="1" spcCol="1270" anchor="ctr" anchorCtr="0">
                <a:noAutofit/>
              </a:bodyPr>
              <a:lstStyle/>
              <a:p>
                <a:pPr>
                  <a:spcAft>
                    <a:spcPts val="750"/>
                  </a:spcAft>
                </a:pPr>
                <a:r>
                  <a:rPr lang="en-GB" sz="2000" dirty="0">
                    <a:solidFill>
                      <a:schemeClr val="accent2"/>
                    </a:solidFill>
                    <a:ea typeface="Times New Roman" panose="02020603050405020304" pitchFamily="18" charset="0"/>
                  </a:rPr>
                  <a:t>The case should ideally be structured in a </a:t>
                </a:r>
                <a:r>
                  <a:rPr lang="en-GB" sz="2000" b="1" dirty="0">
                    <a:solidFill>
                      <a:schemeClr val="accent2"/>
                    </a:solidFill>
                    <a:ea typeface="Times New Roman" panose="02020603050405020304" pitchFamily="18" charset="0"/>
                  </a:rPr>
                  <a:t>narrative form</a:t>
                </a:r>
                <a:r>
                  <a:rPr lang="en-GB" sz="2000" dirty="0">
                    <a:solidFill>
                      <a:schemeClr val="accent2"/>
                    </a:solidFill>
                    <a:ea typeface="Times New Roman" panose="02020603050405020304" pitchFamily="18" charset="0"/>
                  </a:rPr>
                  <a:t> for a publication in 3 sections:</a:t>
                </a:r>
              </a:p>
              <a:p>
                <a:pPr marL="457200" indent="-457200">
                  <a:spcAft>
                    <a:spcPts val="750"/>
                  </a:spcAft>
                  <a:buFont typeface="+mj-lt"/>
                  <a:buAutoNum type="arabicPeriod"/>
                </a:pPr>
                <a:r>
                  <a:rPr lang="en-GB" sz="2000" b="1" dirty="0">
                    <a:solidFill>
                      <a:schemeClr val="accent1"/>
                    </a:solidFill>
                  </a:rPr>
                  <a:t>Case presentation </a:t>
                </a:r>
                <a:r>
                  <a:rPr lang="en-GB" sz="2000" dirty="0">
                    <a:solidFill>
                      <a:schemeClr val="accent2"/>
                    </a:solidFill>
                  </a:rPr>
                  <a:t>and (risk) assessment (part 1) + possibly the available treatment options</a:t>
                </a:r>
              </a:p>
              <a:p>
                <a:pPr marL="457200" indent="-457200">
                  <a:spcAft>
                    <a:spcPts val="750"/>
                  </a:spcAft>
                  <a:buFont typeface="+mj-lt"/>
                  <a:buAutoNum type="arabicPeriod"/>
                </a:pPr>
                <a:r>
                  <a:rPr lang="en-GB" sz="2000" b="1" dirty="0">
                    <a:solidFill>
                      <a:schemeClr val="accent1"/>
                    </a:solidFill>
                    <a:ea typeface="Times New Roman" panose="02020603050405020304" pitchFamily="18" charset="0"/>
                  </a:rPr>
                  <a:t>Treatment</a:t>
                </a:r>
                <a:r>
                  <a:rPr lang="en-GB" sz="2000" dirty="0">
                    <a:solidFill>
                      <a:schemeClr val="accent2"/>
                    </a:solidFill>
                    <a:ea typeface="Times New Roman" panose="02020603050405020304" pitchFamily="18" charset="0"/>
                  </a:rPr>
                  <a:t> and outcome (part 2)</a:t>
                </a:r>
              </a:p>
              <a:p>
                <a:pPr marL="457200" indent="-457200">
                  <a:spcAft>
                    <a:spcPts val="750"/>
                  </a:spcAft>
                  <a:buFont typeface="+mj-lt"/>
                  <a:buAutoNum type="arabicPeriod"/>
                </a:pPr>
                <a:r>
                  <a:rPr lang="en-GB" sz="2000" b="1" dirty="0">
                    <a:solidFill>
                      <a:schemeClr val="accent1"/>
                    </a:solidFill>
                    <a:ea typeface="Times New Roman" panose="02020603050405020304" pitchFamily="18" charset="0"/>
                  </a:rPr>
                  <a:t>Take-home </a:t>
                </a:r>
                <a:r>
                  <a:rPr lang="en-GB" sz="2000" b="1" dirty="0">
                    <a:solidFill>
                      <a:schemeClr val="accent1"/>
                    </a:solidFill>
                  </a:rPr>
                  <a:t>messages</a:t>
                </a:r>
                <a:r>
                  <a:rPr lang="en-GB" sz="2000" dirty="0">
                    <a:solidFill>
                      <a:schemeClr val="accent1"/>
                    </a:solidFill>
                  </a:rPr>
                  <a:t> </a:t>
                </a:r>
                <a:r>
                  <a:rPr lang="en-GB" sz="2000" dirty="0">
                    <a:solidFill>
                      <a:schemeClr val="accent2"/>
                    </a:solidFill>
                  </a:rPr>
                  <a:t>(we usually ask for 3 messages, to be added as conclusion in part 2)</a:t>
                </a:r>
              </a:p>
              <a:p>
                <a:pPr>
                  <a:spcAft>
                    <a:spcPts val="750"/>
                  </a:spcAft>
                </a:pPr>
                <a:r>
                  <a:rPr lang="en-GB" sz="2000" dirty="0">
                    <a:solidFill>
                      <a:schemeClr val="accent2"/>
                    </a:solidFill>
                    <a:ea typeface="Times New Roman" panose="02020603050405020304" pitchFamily="18" charset="0"/>
                  </a:rPr>
                  <a:t>It should raise questions to stimulate (</a:t>
                </a:r>
                <a:r>
                  <a:rPr lang="en-GB" sz="2000" b="1" dirty="0">
                    <a:solidFill>
                      <a:schemeClr val="accent2"/>
                    </a:solidFill>
                    <a:ea typeface="Times New Roman" panose="02020603050405020304" pitchFamily="18" charset="0"/>
                  </a:rPr>
                  <a:t>online) discussion</a:t>
                </a:r>
                <a:r>
                  <a:rPr lang="en-GB" sz="2000" dirty="0">
                    <a:solidFill>
                      <a:schemeClr val="accent2"/>
                    </a:solidFill>
                    <a:ea typeface="Times New Roman" panose="02020603050405020304" pitchFamily="18" charset="0"/>
                  </a:rPr>
                  <a:t> within the community.</a:t>
                </a:r>
                <a:endParaRPr lang="en-US" sz="2000" b="1" i="1" dirty="0">
                  <a:solidFill>
                    <a:schemeClr val="accent2"/>
                  </a:solidFill>
                  <a:ea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62127639-7387-65D6-927C-DB5606611DEC}"/>
              </a:ext>
            </a:extLst>
          </p:cNvPr>
          <p:cNvGrpSpPr/>
          <p:nvPr/>
        </p:nvGrpSpPr>
        <p:grpSpPr>
          <a:xfrm>
            <a:off x="394506" y="3176634"/>
            <a:ext cx="11349478" cy="3146883"/>
            <a:chOff x="394506" y="3176634"/>
            <a:chExt cx="11349478" cy="3146883"/>
          </a:xfrm>
        </p:grpSpPr>
        <p:sp>
          <p:nvSpPr>
            <p:cNvPr id="2" name="ZoneTexte 1">
              <a:extLst>
                <a:ext uri="{FF2B5EF4-FFF2-40B4-BE49-F238E27FC236}">
                  <a16:creationId xmlns:a16="http://schemas.microsoft.com/office/drawing/2014/main" id="{35221CBB-3737-C202-879B-13A5311A5FF3}"/>
                </a:ext>
              </a:extLst>
            </p:cNvPr>
            <p:cNvSpPr txBox="1"/>
            <p:nvPr/>
          </p:nvSpPr>
          <p:spPr>
            <a:xfrm>
              <a:off x="890329" y="3768972"/>
              <a:ext cx="10853655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lvl="0" indent="-342900">
                <a:buSzPts val="1000"/>
                <a:buFont typeface="Wingdings" panose="05000000000000000000" pitchFamily="2" charset="2"/>
                <a:buChar char="ü"/>
                <a:tabLst>
                  <a:tab pos="457200" algn="l"/>
                </a:tabLst>
              </a:pPr>
              <a:r>
                <a:rPr lang="en-GB" sz="2000" dirty="0">
                  <a:solidFill>
                    <a:schemeClr val="accent2"/>
                  </a:solidFill>
                  <a:ea typeface="Times New Roman" panose="02020603050405020304" pitchFamily="18" charset="0"/>
                </a:rPr>
                <a:t>Please provide a catchy, self-explanatory </a:t>
              </a:r>
              <a:r>
                <a:rPr lang="en-GB" sz="2000" b="1" dirty="0">
                  <a:solidFill>
                    <a:schemeClr val="accent2"/>
                  </a:solidFill>
                  <a:ea typeface="Times New Roman" panose="02020603050405020304" pitchFamily="18" charset="0"/>
                </a:rPr>
                <a:t>title </a:t>
              </a:r>
              <a:r>
                <a:rPr lang="en-GB" sz="2000" dirty="0">
                  <a:solidFill>
                    <a:schemeClr val="accent2"/>
                  </a:solidFill>
                  <a:ea typeface="Times New Roman" panose="02020603050405020304" pitchFamily="18" charset="0"/>
                </a:rPr>
                <a:t>(don’t mention any device name)</a:t>
              </a:r>
              <a:endParaRPr lang="fr-FR" sz="2000" dirty="0">
                <a:solidFill>
                  <a:schemeClr val="accent2"/>
                </a:solidFill>
                <a:ea typeface="Times New Roman" panose="02020603050405020304" pitchFamily="18" charset="0"/>
              </a:endParaRPr>
            </a:p>
            <a:p>
              <a:pPr marL="342900" lvl="0" indent="-342900">
                <a:buSzPts val="1000"/>
                <a:buFont typeface="Wingdings" panose="05000000000000000000" pitchFamily="2" charset="2"/>
                <a:buChar char="ü"/>
                <a:tabLst>
                  <a:tab pos="457200" algn="l"/>
                </a:tabLst>
              </a:pPr>
              <a:r>
                <a:rPr lang="en-GB" sz="2000" dirty="0">
                  <a:solidFill>
                    <a:schemeClr val="accent2"/>
                  </a:solidFill>
                  <a:ea typeface="Times New Roman" panose="02020603050405020304" pitchFamily="18" charset="0"/>
                </a:rPr>
                <a:t>Please provide </a:t>
              </a:r>
              <a:r>
                <a:rPr lang="fr-FR" sz="2000" b="1" dirty="0">
                  <a:solidFill>
                    <a:schemeClr val="accent2"/>
                  </a:solidFill>
                  <a:ea typeface="Times New Roman" panose="02020603050405020304" pitchFamily="18" charset="0"/>
                </a:rPr>
                <a:t>a short introduction </a:t>
              </a:r>
              <a:r>
                <a:rPr lang="fr-FR" sz="2000" dirty="0">
                  <a:solidFill>
                    <a:schemeClr val="accent2"/>
                  </a:solidFill>
                  <a:ea typeface="Times New Roman" panose="02020603050405020304" pitchFamily="18" charset="0"/>
                </a:rPr>
                <a:t>:</a:t>
              </a:r>
              <a:r>
                <a:rPr lang="fr-FR" sz="2000" b="1" dirty="0">
                  <a:solidFill>
                    <a:schemeClr val="accent2"/>
                  </a:solidFill>
                  <a:ea typeface="Times New Roman" panose="02020603050405020304" pitchFamily="18" charset="0"/>
                </a:rPr>
                <a:t> </a:t>
              </a:r>
              <a:br>
                <a:rPr lang="fr-FR" sz="2000" b="1" dirty="0">
                  <a:solidFill>
                    <a:schemeClr val="accent2"/>
                  </a:solidFill>
                  <a:ea typeface="Times New Roman" panose="02020603050405020304" pitchFamily="18" charset="0"/>
                </a:rPr>
              </a:br>
              <a:r>
                <a:rPr lang="it-IT" sz="2000" dirty="0" err="1"/>
                <a:t>Please</a:t>
              </a:r>
              <a:r>
                <a:rPr lang="it-IT" sz="2000" dirty="0"/>
                <a:t>, </a:t>
              </a:r>
              <a:r>
                <a:rPr lang="it-IT" sz="2000" dirty="0" err="1"/>
                <a:t>keep</a:t>
              </a:r>
              <a:r>
                <a:rPr lang="it-IT" sz="2000" dirty="0"/>
                <a:t> the «suspense» and do </a:t>
              </a:r>
              <a:r>
                <a:rPr lang="it-IT" sz="2000" dirty="0" err="1"/>
                <a:t>not</a:t>
              </a:r>
              <a:r>
                <a:rPr lang="it-IT" sz="2000" dirty="0"/>
                <a:t> </a:t>
              </a:r>
              <a:r>
                <a:rPr lang="it-IT" sz="2000" dirty="0" err="1"/>
                <a:t>give</a:t>
              </a:r>
              <a:r>
                <a:rPr lang="it-IT" sz="2000" dirty="0"/>
                <a:t> </a:t>
              </a:r>
              <a:r>
                <a:rPr lang="it-IT" sz="2000" dirty="0" err="1"/>
                <a:t>away</a:t>
              </a:r>
              <a:r>
                <a:rPr lang="it-IT" sz="2000" dirty="0"/>
                <a:t> the </a:t>
              </a:r>
              <a:r>
                <a:rPr lang="it-IT" sz="2000" dirty="0" err="1"/>
                <a:t>answers</a:t>
              </a:r>
              <a:r>
                <a:rPr lang="it-IT" sz="2000" dirty="0"/>
                <a:t> </a:t>
              </a:r>
              <a:r>
                <a:rPr lang="it-IT" sz="2000" dirty="0" err="1"/>
                <a:t>about</a:t>
              </a:r>
              <a:r>
                <a:rPr lang="it-IT" sz="2000" dirty="0"/>
                <a:t> the </a:t>
              </a:r>
              <a:r>
                <a:rPr lang="it-IT" sz="2000" dirty="0" err="1"/>
                <a:t>final</a:t>
              </a:r>
              <a:r>
                <a:rPr lang="it-IT" sz="2000" dirty="0"/>
                <a:t> case management options, </a:t>
              </a:r>
              <a:r>
                <a:rPr lang="it-IT" sz="2000" dirty="0" err="1"/>
                <a:t>while</a:t>
              </a:r>
              <a:r>
                <a:rPr lang="it-IT" sz="2000" dirty="0"/>
                <a:t> </a:t>
              </a:r>
              <a:r>
                <a:rPr lang="it-IT" sz="2000" dirty="0" err="1"/>
                <a:t>providing</a:t>
              </a:r>
              <a:r>
                <a:rPr lang="it-IT" sz="2000" dirty="0"/>
                <a:t> some key words and </a:t>
              </a:r>
              <a:r>
                <a:rPr lang="it-IT" sz="2000" dirty="0" err="1"/>
                <a:t>being</a:t>
              </a:r>
              <a:r>
                <a:rPr lang="it-IT" sz="2000" dirty="0"/>
                <a:t> </a:t>
              </a:r>
              <a:r>
                <a:rPr lang="it-IT" sz="2000" dirty="0" err="1"/>
                <a:t>meaningful</a:t>
              </a:r>
              <a:r>
                <a:rPr lang="it-IT" sz="2000" dirty="0"/>
                <a:t> and </a:t>
              </a:r>
              <a:r>
                <a:rPr lang="it-IT" sz="2000" dirty="0" err="1"/>
                <a:t>attractive</a:t>
              </a:r>
              <a:r>
                <a:rPr lang="it-IT" sz="2000" dirty="0"/>
                <a:t> </a:t>
              </a:r>
              <a:r>
                <a:rPr lang="it-IT" sz="2000" dirty="0" err="1"/>
                <a:t>enough</a:t>
              </a:r>
              <a:endParaRPr lang="fr-FR" sz="2000" dirty="0">
                <a:solidFill>
                  <a:schemeClr val="accent2"/>
                </a:solidFill>
                <a:ea typeface="Times New Roman" panose="02020603050405020304" pitchFamily="18" charset="0"/>
              </a:endParaRPr>
            </a:p>
            <a:p>
              <a:pPr marL="342900" lvl="0" indent="-342900">
                <a:buSzPts val="1000"/>
                <a:buFont typeface="Wingdings" panose="05000000000000000000" pitchFamily="2" charset="2"/>
                <a:buChar char="ü"/>
                <a:tabLst>
                  <a:tab pos="457200" algn="l"/>
                </a:tabLst>
              </a:pPr>
              <a:r>
                <a:rPr lang="en-GB" sz="2000" dirty="0">
                  <a:solidFill>
                    <a:schemeClr val="accent2"/>
                  </a:solidFill>
                  <a:ea typeface="Times New Roman" panose="02020603050405020304" pitchFamily="18" charset="0"/>
                </a:rPr>
                <a:t>Patient consent is the responsibility of the author/s</a:t>
              </a:r>
            </a:p>
            <a:p>
              <a:pPr marL="342900" lvl="0" indent="-342900">
                <a:buSzPts val="1000"/>
                <a:buFont typeface="Wingdings" panose="05000000000000000000" pitchFamily="2" charset="2"/>
                <a:buChar char="ü"/>
                <a:tabLst>
                  <a:tab pos="457200" algn="l"/>
                </a:tabLst>
              </a:pPr>
              <a:r>
                <a:rPr lang="en-GB" sz="2000" dirty="0">
                  <a:solidFill>
                    <a:schemeClr val="accent2"/>
                  </a:solidFill>
                  <a:ea typeface="Times New Roman" panose="02020603050405020304" pitchFamily="18" charset="0"/>
                </a:rPr>
                <a:t>Don’t forget to provide us with the name of </a:t>
              </a:r>
              <a:r>
                <a:rPr lang="en-GB" sz="2000" b="1" dirty="0">
                  <a:solidFill>
                    <a:schemeClr val="accent2"/>
                  </a:solidFill>
                  <a:ea typeface="Times New Roman" panose="02020603050405020304" pitchFamily="18" charset="0"/>
                </a:rPr>
                <a:t>your institution and a picture of you </a:t>
              </a:r>
              <a:br>
                <a:rPr lang="en-GB" sz="2000" b="1" dirty="0">
                  <a:solidFill>
                    <a:schemeClr val="accent2"/>
                  </a:solidFill>
                  <a:ea typeface="Times New Roman" panose="02020603050405020304" pitchFamily="18" charset="0"/>
                </a:rPr>
              </a:br>
              <a:r>
                <a:rPr lang="en-GB" sz="2000" b="1" dirty="0">
                  <a:solidFill>
                    <a:schemeClr val="accent2"/>
                  </a:solidFill>
                  <a:ea typeface="Times New Roman" panose="02020603050405020304" pitchFamily="18" charset="0"/>
                </a:rPr>
                <a:t>+ any possible conflicts of interest</a:t>
              </a:r>
              <a:endParaRPr lang="fr-FR" sz="2000" b="1" dirty="0">
                <a:solidFill>
                  <a:schemeClr val="accent2"/>
                </a:solidFill>
                <a:ea typeface="Times New Roman" panose="02020603050405020304" pitchFamily="18" charset="0"/>
              </a:endParaRPr>
            </a:p>
          </p:txBody>
        </p:sp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26248FD8-AC9A-58DD-960C-754154E9C27B}"/>
                </a:ext>
              </a:extLst>
            </p:cNvPr>
            <p:cNvSpPr/>
            <p:nvPr/>
          </p:nvSpPr>
          <p:spPr>
            <a:xfrm rot="13417850">
              <a:off x="394506" y="3176634"/>
              <a:ext cx="2336503" cy="2058432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103471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E9104B-CB11-1481-333E-22A1079A43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A6E5B9A8-A563-FCD5-03B8-92980B6E2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Tips &amp; tricks for the author</a:t>
            </a:r>
            <a:endParaRPr lang="fr-FR" sz="40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54A891B-8338-B96E-3D25-9444E616A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61F19-6D3C-469B-8817-20E1B17C6846}" type="slidenum">
              <a:rPr lang="fr-FR" smtClean="0"/>
              <a:t>8</a:t>
            </a:fld>
            <a:endParaRPr lang="fr-FR" dirty="0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E7B81A4D-08C6-D869-5426-4567A65AA7C7}"/>
              </a:ext>
            </a:extLst>
          </p:cNvPr>
          <p:cNvGrpSpPr/>
          <p:nvPr/>
        </p:nvGrpSpPr>
        <p:grpSpPr>
          <a:xfrm>
            <a:off x="446313" y="1348219"/>
            <a:ext cx="11205812" cy="1403859"/>
            <a:chOff x="446313" y="1533277"/>
            <a:chExt cx="11205812" cy="1403859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59BB46D8-2E71-9274-26A3-FB181A4D6CBF}"/>
                </a:ext>
              </a:extLst>
            </p:cNvPr>
            <p:cNvSpPr/>
            <p:nvPr/>
          </p:nvSpPr>
          <p:spPr>
            <a:xfrm>
              <a:off x="446313" y="1533277"/>
              <a:ext cx="10929259" cy="1152000"/>
            </a:xfrm>
            <a:prstGeom prst="roundRect">
              <a:avLst>
                <a:gd name="adj" fmla="val 22137"/>
              </a:avLst>
            </a:pr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 dirty="0"/>
            </a:p>
          </p:txBody>
        </p:sp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B0E8B77A-1617-2591-64C6-DC54AE2F8155}"/>
                </a:ext>
              </a:extLst>
            </p:cNvPr>
            <p:cNvGrpSpPr/>
            <p:nvPr/>
          </p:nvGrpSpPr>
          <p:grpSpPr>
            <a:xfrm>
              <a:off x="711385" y="1785095"/>
              <a:ext cx="10940740" cy="1152041"/>
              <a:chOff x="267564" y="1349596"/>
              <a:chExt cx="2337738" cy="852703"/>
            </a:xfrm>
          </p:grpSpPr>
          <p:sp>
            <p:nvSpPr>
              <p:cNvPr id="7" name="Rectangle : coins arrondis 6">
                <a:extLst>
                  <a:ext uri="{FF2B5EF4-FFF2-40B4-BE49-F238E27FC236}">
                    <a16:creationId xmlns:a16="http://schemas.microsoft.com/office/drawing/2014/main" id="{1C6CE48B-01D7-8D7B-2DD2-457E4CDF9884}"/>
                  </a:ext>
                </a:extLst>
              </p:cNvPr>
              <p:cNvSpPr/>
              <p:nvPr/>
            </p:nvSpPr>
            <p:spPr>
              <a:xfrm>
                <a:off x="267564" y="1349596"/>
                <a:ext cx="2337738" cy="852703"/>
              </a:xfrm>
              <a:prstGeom prst="roundRect">
                <a:avLst>
                  <a:gd name="adj" fmla="val 25663"/>
                </a:avLst>
              </a:prstGeom>
              <a:solidFill>
                <a:schemeClr val="lt1">
                  <a:hueOff val="0"/>
                  <a:satOff val="0"/>
                  <a:lumOff val="0"/>
                  <a:alpha val="95000"/>
                </a:schemeClr>
              </a:solidFill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8" name="Rectangle : coins arrondis 5">
                <a:extLst>
                  <a:ext uri="{FF2B5EF4-FFF2-40B4-BE49-F238E27FC236}">
                    <a16:creationId xmlns:a16="http://schemas.microsoft.com/office/drawing/2014/main" id="{E0E5A947-9412-A5BF-EF5A-6D377844C89B}"/>
                  </a:ext>
                </a:extLst>
              </p:cNvPr>
              <p:cNvSpPr txBox="1"/>
              <p:nvPr/>
            </p:nvSpPr>
            <p:spPr>
              <a:xfrm>
                <a:off x="321237" y="1450368"/>
                <a:ext cx="2183106" cy="67992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2390" tIns="72390" rIns="72390" bIns="72390" numCol="1" spcCol="1270" anchor="ctr" anchorCtr="0">
                <a:noAutofit/>
              </a:bodyPr>
              <a:lstStyle/>
              <a:p>
                <a:pPr>
                  <a:spcAft>
                    <a:spcPts val="750"/>
                  </a:spcAft>
                </a:pPr>
                <a:r>
                  <a:rPr lang="en-GB" sz="2000" dirty="0">
                    <a:solidFill>
                      <a:schemeClr val="accent2"/>
                    </a:solidFill>
                    <a:ea typeface="Times New Roman" panose="02020603050405020304" pitchFamily="18" charset="0"/>
                  </a:rPr>
                  <a:t>The case should 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include </a:t>
                </a:r>
                <a:r>
                  <a:rPr lang="en-US" sz="2000" b="1" dirty="0">
                    <a:solidFill>
                      <a:schemeClr val="accent1"/>
                    </a:solidFill>
                  </a:rPr>
                  <a:t>images and/or videos 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to support the content.</a:t>
                </a:r>
                <a:endParaRPr lang="en-US" sz="2000" b="1" i="1" dirty="0">
                  <a:solidFill>
                    <a:schemeClr val="accent2"/>
                  </a:solidFill>
                  <a:ea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943A56F9-BAF9-0068-F5A7-B697EEF16018}"/>
              </a:ext>
            </a:extLst>
          </p:cNvPr>
          <p:cNvGrpSpPr/>
          <p:nvPr/>
        </p:nvGrpSpPr>
        <p:grpSpPr>
          <a:xfrm>
            <a:off x="394506" y="2164262"/>
            <a:ext cx="11481807" cy="3655998"/>
            <a:chOff x="394506" y="3176634"/>
            <a:chExt cx="11481807" cy="3655998"/>
          </a:xfrm>
        </p:grpSpPr>
        <p:sp>
          <p:nvSpPr>
            <p:cNvPr id="2" name="ZoneTexte 1">
              <a:extLst>
                <a:ext uri="{FF2B5EF4-FFF2-40B4-BE49-F238E27FC236}">
                  <a16:creationId xmlns:a16="http://schemas.microsoft.com/office/drawing/2014/main" id="{E63D6D4B-BFE6-1AE8-3449-C67E9DE833CE}"/>
                </a:ext>
              </a:extLst>
            </p:cNvPr>
            <p:cNvSpPr txBox="1"/>
            <p:nvPr/>
          </p:nvSpPr>
          <p:spPr>
            <a:xfrm>
              <a:off x="935573" y="4278087"/>
              <a:ext cx="10940740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ü"/>
              </a:pPr>
              <a:r>
                <a:rPr lang="fr-FR" sz="2000" dirty="0" err="1">
                  <a:solidFill>
                    <a:schemeClr val="accent2"/>
                  </a:solidFill>
                </a:rPr>
                <a:t>Please</a:t>
              </a:r>
              <a:r>
                <a:rPr lang="fr-FR" sz="2000" dirty="0">
                  <a:solidFill>
                    <a:schemeClr val="accent2"/>
                  </a:solidFill>
                </a:rPr>
                <a:t>, </a:t>
              </a:r>
              <a:r>
                <a:rPr lang="fr-FR" sz="2000" dirty="0" err="1">
                  <a:solidFill>
                    <a:schemeClr val="accent2"/>
                  </a:solidFill>
                </a:rPr>
                <a:t>provide</a:t>
              </a:r>
              <a:r>
                <a:rPr lang="fr-FR" sz="2000" dirty="0">
                  <a:solidFill>
                    <a:schemeClr val="accent2"/>
                  </a:solidFill>
                </a:rPr>
                <a:t> all images and </a:t>
              </a:r>
              <a:r>
                <a:rPr lang="fr-FR" sz="2000" dirty="0" err="1">
                  <a:solidFill>
                    <a:schemeClr val="accent2"/>
                  </a:solidFill>
                </a:rPr>
                <a:t>videos</a:t>
              </a:r>
              <a:r>
                <a:rPr lang="fr-FR" sz="2000" dirty="0">
                  <a:solidFill>
                    <a:schemeClr val="accent2"/>
                  </a:solidFill>
                </a:rPr>
                <a:t> in the </a:t>
              </a:r>
              <a:r>
                <a:rPr lang="fr-FR" sz="2000" b="1" dirty="0" err="1">
                  <a:solidFill>
                    <a:schemeClr val="accent2"/>
                  </a:solidFill>
                </a:rPr>
                <a:t>highest</a:t>
              </a:r>
              <a:r>
                <a:rPr lang="fr-FR" sz="2000" b="1" dirty="0">
                  <a:solidFill>
                    <a:schemeClr val="accent2"/>
                  </a:solidFill>
                </a:rPr>
                <a:t> </a:t>
              </a:r>
              <a:r>
                <a:rPr lang="fr-FR" sz="2000" b="1" dirty="0" err="1">
                  <a:solidFill>
                    <a:schemeClr val="accent2"/>
                  </a:solidFill>
                </a:rPr>
                <a:t>resolution</a:t>
              </a:r>
              <a:r>
                <a:rPr lang="fr-FR" sz="2000" b="1" dirty="0">
                  <a:solidFill>
                    <a:schemeClr val="accent2"/>
                  </a:solidFill>
                </a:rPr>
                <a:t> possible </a:t>
              </a:r>
              <a:br>
                <a:rPr lang="fr-FR" sz="2000" b="1" dirty="0">
                  <a:solidFill>
                    <a:schemeClr val="accent2"/>
                  </a:solidFill>
                </a:rPr>
              </a:br>
              <a:r>
                <a:rPr lang="fr-FR" sz="2000" dirty="0">
                  <a:solidFill>
                    <a:schemeClr val="accent2"/>
                  </a:solidFill>
                </a:rPr>
                <a:t>(for </a:t>
              </a:r>
              <a:r>
                <a:rPr lang="fr-FR" sz="2000" dirty="0" err="1">
                  <a:solidFill>
                    <a:schemeClr val="accent2"/>
                  </a:solidFill>
                </a:rPr>
                <a:t>heavy</a:t>
              </a:r>
              <a:r>
                <a:rPr lang="fr-FR" sz="2000" dirty="0">
                  <a:solidFill>
                    <a:schemeClr val="accent2"/>
                  </a:solidFill>
                </a:rPr>
                <a:t> </a:t>
              </a:r>
              <a:r>
                <a:rPr lang="fr-FR" sz="2000" dirty="0" err="1">
                  <a:solidFill>
                    <a:schemeClr val="accent2"/>
                  </a:solidFill>
                </a:rPr>
                <a:t>video</a:t>
              </a:r>
              <a:r>
                <a:rPr lang="fr-FR" sz="2000" dirty="0">
                  <a:solidFill>
                    <a:schemeClr val="accent2"/>
                  </a:solidFill>
                </a:rPr>
                <a:t> files, </a:t>
              </a:r>
              <a:r>
                <a:rPr lang="fr-FR" sz="2000" dirty="0" err="1">
                  <a:solidFill>
                    <a:schemeClr val="accent2"/>
                  </a:solidFill>
                </a:rPr>
                <a:t>you</a:t>
              </a:r>
              <a:r>
                <a:rPr lang="fr-FR" sz="2000" dirty="0">
                  <a:solidFill>
                    <a:schemeClr val="accent2"/>
                  </a:solidFill>
                </a:rPr>
                <a:t> </a:t>
              </a:r>
              <a:r>
                <a:rPr lang="fr-FR" sz="2000" dirty="0" err="1">
                  <a:solidFill>
                    <a:schemeClr val="accent2"/>
                  </a:solidFill>
                </a:rPr>
                <a:t>might</a:t>
              </a:r>
              <a:r>
                <a:rPr lang="fr-FR" sz="2000" dirty="0">
                  <a:solidFill>
                    <a:schemeClr val="accent2"/>
                  </a:solidFill>
                </a:rPr>
                <a:t> </a:t>
              </a:r>
              <a:r>
                <a:rPr lang="fr-FR" sz="2000" dirty="0" err="1">
                  <a:solidFill>
                    <a:schemeClr val="accent2"/>
                  </a:solidFill>
                </a:rPr>
                <a:t>need</a:t>
              </a:r>
              <a:r>
                <a:rPr lang="fr-FR" sz="2000" dirty="0">
                  <a:solidFill>
                    <a:schemeClr val="accent2"/>
                  </a:solidFill>
                </a:rPr>
                <a:t> to use the </a:t>
              </a:r>
              <a:r>
                <a:rPr lang="fr-FR" sz="2000" b="1" dirty="0" err="1">
                  <a:solidFill>
                    <a:schemeClr val="accent2"/>
                  </a:solidFill>
                </a:rPr>
                <a:t>SwissTransfer</a:t>
              </a:r>
              <a:r>
                <a:rPr lang="fr-FR" sz="2000" dirty="0">
                  <a:solidFill>
                    <a:schemeClr val="accent2"/>
                  </a:solidFill>
                </a:rPr>
                <a:t> service). </a:t>
              </a:r>
            </a:p>
            <a:p>
              <a:pPr marL="342900" indent="-342900">
                <a:buFont typeface="Wingdings" panose="05000000000000000000" pitchFamily="2" charset="2"/>
                <a:buChar char="ü"/>
              </a:pPr>
              <a:r>
                <a:rPr lang="fr-FR" sz="2000" dirty="0" err="1">
                  <a:solidFill>
                    <a:schemeClr val="accent2"/>
                  </a:solidFill>
                </a:rPr>
                <a:t>Please</a:t>
              </a:r>
              <a:r>
                <a:rPr lang="fr-FR" sz="2000" dirty="0">
                  <a:solidFill>
                    <a:schemeClr val="accent2"/>
                  </a:solidFill>
                </a:rPr>
                <a:t>, </a:t>
              </a:r>
              <a:r>
                <a:rPr lang="fr-FR" sz="2000" dirty="0" err="1">
                  <a:solidFill>
                    <a:schemeClr val="accent2"/>
                  </a:solidFill>
                </a:rPr>
                <a:t>clearly</a:t>
              </a:r>
              <a:r>
                <a:rPr lang="fr-FR" sz="2000" dirty="0">
                  <a:solidFill>
                    <a:schemeClr val="accent2"/>
                  </a:solidFill>
                </a:rPr>
                <a:t> </a:t>
              </a:r>
              <a:r>
                <a:rPr lang="fr-FR" sz="2000" dirty="0" err="1">
                  <a:solidFill>
                    <a:schemeClr val="accent2"/>
                  </a:solidFill>
                </a:rPr>
                <a:t>indicate</a:t>
              </a:r>
              <a:r>
                <a:rPr lang="fr-FR" sz="2000" dirty="0">
                  <a:solidFill>
                    <a:schemeClr val="accent2"/>
                  </a:solidFill>
                </a:rPr>
                <a:t> </a:t>
              </a:r>
              <a:r>
                <a:rPr lang="fr-FR" sz="2000" b="1" dirty="0" err="1">
                  <a:solidFill>
                    <a:schemeClr val="accent2"/>
                  </a:solidFill>
                </a:rPr>
                <a:t>their</a:t>
              </a:r>
              <a:r>
                <a:rPr lang="fr-FR" sz="2000" b="1" dirty="0">
                  <a:solidFill>
                    <a:schemeClr val="accent2"/>
                  </a:solidFill>
                </a:rPr>
                <a:t> </a:t>
              </a:r>
              <a:r>
                <a:rPr lang="fr-FR" sz="2000" b="1" dirty="0" err="1">
                  <a:solidFill>
                    <a:schemeClr val="accent2"/>
                  </a:solidFill>
                </a:rPr>
                <a:t>title</a:t>
              </a:r>
              <a:r>
                <a:rPr lang="fr-FR" sz="2000" b="1" dirty="0">
                  <a:solidFill>
                    <a:schemeClr val="accent2"/>
                  </a:solidFill>
                </a:rPr>
                <a:t>/</a:t>
              </a:r>
              <a:r>
                <a:rPr lang="fr-FR" sz="2000" b="1" dirty="0" err="1">
                  <a:solidFill>
                    <a:schemeClr val="accent2"/>
                  </a:solidFill>
                </a:rPr>
                <a:t>caption</a:t>
              </a:r>
              <a:r>
                <a:rPr lang="fr-FR" sz="2000" b="1" dirty="0">
                  <a:solidFill>
                    <a:schemeClr val="accent2"/>
                  </a:solidFill>
                </a:rPr>
                <a:t> </a:t>
              </a:r>
              <a:r>
                <a:rPr lang="fr-FR" sz="2000" dirty="0">
                  <a:solidFill>
                    <a:schemeClr val="accent2"/>
                  </a:solidFill>
                </a:rPr>
                <a:t>and </a:t>
              </a:r>
              <a:r>
                <a:rPr lang="fr-FR" sz="2000" dirty="0" err="1">
                  <a:solidFill>
                    <a:schemeClr val="accent2"/>
                  </a:solidFill>
                </a:rPr>
                <a:t>their</a:t>
              </a:r>
              <a:r>
                <a:rPr lang="fr-FR" sz="2000" dirty="0">
                  <a:solidFill>
                    <a:schemeClr val="accent2"/>
                  </a:solidFill>
                </a:rPr>
                <a:t> position in the </a:t>
              </a:r>
              <a:r>
                <a:rPr lang="fr-FR" sz="2000" dirty="0" err="1">
                  <a:solidFill>
                    <a:schemeClr val="accent2"/>
                  </a:solidFill>
                </a:rPr>
                <a:t>text</a:t>
              </a:r>
              <a:endParaRPr lang="fr-FR" sz="2000" dirty="0">
                <a:solidFill>
                  <a:schemeClr val="accent2"/>
                </a:solidFill>
              </a:endParaRPr>
            </a:p>
            <a:p>
              <a:pPr marL="342900" indent="-342900">
                <a:buFont typeface="Wingdings" panose="05000000000000000000" pitchFamily="2" charset="2"/>
                <a:buChar char="ü"/>
              </a:pPr>
              <a:r>
                <a:rPr lang="fr-FR" sz="2000" dirty="0" err="1">
                  <a:solidFill>
                    <a:schemeClr val="accent2"/>
                  </a:solidFill>
                </a:rPr>
                <a:t>Please</a:t>
              </a:r>
              <a:r>
                <a:rPr lang="fr-FR" sz="2000" dirty="0">
                  <a:solidFill>
                    <a:schemeClr val="accent2"/>
                  </a:solidFill>
                </a:rPr>
                <a:t> </a:t>
              </a:r>
              <a:r>
                <a:rPr lang="fr-FR" sz="2000" dirty="0" err="1">
                  <a:solidFill>
                    <a:schemeClr val="accent2"/>
                  </a:solidFill>
                </a:rPr>
                <a:t>provide</a:t>
              </a:r>
              <a:r>
                <a:rPr lang="fr-FR" sz="2000" dirty="0">
                  <a:solidFill>
                    <a:schemeClr val="accent2"/>
                  </a:solidFill>
                </a:rPr>
                <a:t> </a:t>
              </a:r>
              <a:r>
                <a:rPr lang="fr-FR" sz="2000" b="1" dirty="0">
                  <a:solidFill>
                    <a:schemeClr val="accent2"/>
                  </a:solidFill>
                </a:rPr>
                <a:t>a maximum of 10 images and 6 – 8 </a:t>
              </a:r>
              <a:r>
                <a:rPr lang="fr-FR" sz="2000" b="1" dirty="0" err="1">
                  <a:solidFill>
                    <a:schemeClr val="accent2"/>
                  </a:solidFill>
                </a:rPr>
                <a:t>videos</a:t>
              </a:r>
              <a:r>
                <a:rPr lang="fr-FR" sz="2000" b="1" dirty="0">
                  <a:solidFill>
                    <a:schemeClr val="accent2"/>
                  </a:solidFill>
                </a:rPr>
                <a:t> </a:t>
              </a:r>
              <a:br>
                <a:rPr lang="fr-FR" sz="2000" b="1" dirty="0">
                  <a:solidFill>
                    <a:schemeClr val="accent2"/>
                  </a:solidFill>
                </a:rPr>
              </a:br>
              <a:r>
                <a:rPr lang="fr-FR" sz="2000" dirty="0">
                  <a:solidFill>
                    <a:schemeClr val="accent2"/>
                  </a:solidFill>
                </a:rPr>
                <a:t>(the </a:t>
              </a:r>
              <a:r>
                <a:rPr lang="fr-FR" sz="2000" dirty="0" err="1">
                  <a:solidFill>
                    <a:schemeClr val="accent2"/>
                  </a:solidFill>
                </a:rPr>
                <a:t>videos</a:t>
              </a:r>
              <a:r>
                <a:rPr lang="fr-FR" sz="2000" dirty="0">
                  <a:solidFill>
                    <a:schemeClr val="accent2"/>
                  </a:solidFill>
                </a:rPr>
                <a:t> </a:t>
              </a:r>
              <a:r>
                <a:rPr lang="fr-FR" sz="2000" dirty="0" err="1">
                  <a:solidFill>
                    <a:schemeClr val="accent2"/>
                  </a:solidFill>
                </a:rPr>
                <a:t>should</a:t>
              </a:r>
              <a:r>
                <a:rPr lang="fr-FR" sz="2000" dirty="0">
                  <a:solidFill>
                    <a:schemeClr val="accent2"/>
                  </a:solidFill>
                </a:rPr>
                <a:t> not </a:t>
              </a:r>
              <a:r>
                <a:rPr lang="fr-FR" sz="2000" dirty="0" err="1">
                  <a:solidFill>
                    <a:schemeClr val="accent2"/>
                  </a:solidFill>
                </a:rPr>
                <a:t>exceed</a:t>
              </a:r>
              <a:r>
                <a:rPr lang="fr-FR" sz="2000" dirty="0">
                  <a:solidFill>
                    <a:schemeClr val="accent2"/>
                  </a:solidFill>
                </a:rPr>
                <a:t> 10 seconds). </a:t>
              </a:r>
            </a:p>
            <a:p>
              <a:pPr marL="342900" indent="-342900">
                <a:buFont typeface="Wingdings" panose="05000000000000000000" pitchFamily="2" charset="2"/>
                <a:buChar char="ü"/>
              </a:pPr>
              <a:r>
                <a:rPr lang="fr-FR" sz="2000" dirty="0">
                  <a:solidFill>
                    <a:schemeClr val="accent2"/>
                  </a:solidFill>
                </a:rPr>
                <a:t>Images &amp; </a:t>
              </a:r>
              <a:r>
                <a:rPr lang="fr-FR" sz="2000" dirty="0" err="1">
                  <a:solidFill>
                    <a:schemeClr val="accent2"/>
                  </a:solidFill>
                </a:rPr>
                <a:t>videos</a:t>
              </a:r>
              <a:r>
                <a:rPr lang="fr-FR" sz="2000" dirty="0">
                  <a:solidFill>
                    <a:schemeClr val="accent2"/>
                  </a:solidFill>
                </a:rPr>
                <a:t> </a:t>
              </a:r>
              <a:r>
                <a:rPr lang="fr-FR" sz="2000" dirty="0" err="1">
                  <a:solidFill>
                    <a:schemeClr val="accent2"/>
                  </a:solidFill>
                </a:rPr>
                <a:t>should</a:t>
              </a:r>
              <a:r>
                <a:rPr lang="fr-FR" sz="2000" dirty="0">
                  <a:solidFill>
                    <a:schemeClr val="accent2"/>
                  </a:solidFill>
                </a:rPr>
                <a:t> serve as illustrations of the case </a:t>
              </a:r>
              <a:br>
                <a:rPr lang="fr-FR" sz="2000" dirty="0">
                  <a:solidFill>
                    <a:schemeClr val="accent2"/>
                  </a:solidFill>
                </a:rPr>
              </a:br>
              <a:r>
                <a:rPr lang="fr-FR" sz="2000" dirty="0">
                  <a:solidFill>
                    <a:schemeClr val="accent2"/>
                  </a:solidFill>
                </a:rPr>
                <a:t>and </a:t>
              </a:r>
              <a:r>
                <a:rPr lang="fr-FR" sz="2000" b="1" dirty="0" err="1">
                  <a:solidFill>
                    <a:schemeClr val="accent2"/>
                  </a:solidFill>
                </a:rPr>
                <a:t>may</a:t>
              </a:r>
              <a:r>
                <a:rPr lang="fr-FR" sz="2000" b="1" dirty="0">
                  <a:solidFill>
                    <a:schemeClr val="accent2"/>
                  </a:solidFill>
                </a:rPr>
                <a:t> not </a:t>
              </a:r>
              <a:r>
                <a:rPr lang="fr-FR" sz="2000" b="1" dirty="0" err="1">
                  <a:solidFill>
                    <a:schemeClr val="accent2"/>
                  </a:solidFill>
                </a:rPr>
                <a:t>resemble</a:t>
              </a:r>
              <a:r>
                <a:rPr lang="fr-FR" sz="2000" b="1" dirty="0">
                  <a:solidFill>
                    <a:schemeClr val="accent2"/>
                  </a:solidFill>
                </a:rPr>
                <a:t> a </a:t>
              </a:r>
              <a:r>
                <a:rPr lang="fr-FR" sz="2000" b="1" dirty="0" err="1">
                  <a:solidFill>
                    <a:schemeClr val="accent2"/>
                  </a:solidFill>
                </a:rPr>
                <a:t>product</a:t>
              </a:r>
              <a:r>
                <a:rPr lang="fr-FR" sz="2000" b="1" dirty="0">
                  <a:solidFill>
                    <a:schemeClr val="accent2"/>
                  </a:solidFill>
                </a:rPr>
                <a:t> ad</a:t>
              </a:r>
              <a:r>
                <a:rPr lang="fr-FR" sz="2000" dirty="0">
                  <a:solidFill>
                    <a:schemeClr val="accent2"/>
                  </a:solidFill>
                </a:rPr>
                <a:t>. </a:t>
              </a:r>
            </a:p>
            <a:p>
              <a:pPr marL="342900" indent="-342900">
                <a:buFont typeface="Wingdings" panose="05000000000000000000" pitchFamily="2" charset="2"/>
                <a:buChar char="ü"/>
              </a:pPr>
              <a:r>
                <a:rPr lang="fr-FR" sz="2000" dirty="0">
                  <a:solidFill>
                    <a:schemeClr val="accent2"/>
                  </a:solidFill>
                </a:rPr>
                <a:t>Don’t </a:t>
              </a:r>
              <a:r>
                <a:rPr lang="fr-FR" sz="2000" dirty="0" err="1">
                  <a:solidFill>
                    <a:schemeClr val="accent2"/>
                  </a:solidFill>
                </a:rPr>
                <a:t>forget</a:t>
              </a:r>
              <a:r>
                <a:rPr lang="fr-FR" sz="2000" dirty="0">
                  <a:solidFill>
                    <a:schemeClr val="accent2"/>
                  </a:solidFill>
                </a:rPr>
                <a:t> to </a:t>
              </a:r>
              <a:r>
                <a:rPr lang="fr-FR" sz="2000" dirty="0" err="1">
                  <a:solidFill>
                    <a:schemeClr val="accent2"/>
                  </a:solidFill>
                </a:rPr>
                <a:t>suggest</a:t>
              </a:r>
              <a:r>
                <a:rPr lang="fr-FR" sz="2000" dirty="0">
                  <a:solidFill>
                    <a:schemeClr val="accent2"/>
                  </a:solidFill>
                </a:rPr>
                <a:t> </a:t>
              </a:r>
              <a:r>
                <a:rPr lang="fr-FR" sz="2000" b="1" dirty="0">
                  <a:solidFill>
                    <a:schemeClr val="accent2"/>
                  </a:solidFill>
                </a:rPr>
                <a:t>a </a:t>
              </a:r>
              <a:r>
                <a:rPr lang="fr-FR" sz="2000" b="1" dirty="0" err="1">
                  <a:solidFill>
                    <a:schemeClr val="accent2"/>
                  </a:solidFill>
                </a:rPr>
                <a:t>poll</a:t>
              </a:r>
              <a:r>
                <a:rPr lang="fr-FR" sz="2000" b="1" dirty="0">
                  <a:solidFill>
                    <a:schemeClr val="accent2"/>
                  </a:solidFill>
                </a:rPr>
                <a:t> </a:t>
              </a:r>
              <a:r>
                <a:rPr lang="fr-FR" sz="2000" dirty="0" err="1">
                  <a:solidFill>
                    <a:schemeClr val="accent2"/>
                  </a:solidFill>
                </a:rPr>
                <a:t>that</a:t>
              </a:r>
              <a:r>
                <a:rPr lang="fr-FR" sz="2000" dirty="0">
                  <a:solidFill>
                    <a:schemeClr val="accent2"/>
                  </a:solidFill>
                </a:rPr>
                <a:t> </a:t>
              </a:r>
              <a:r>
                <a:rPr lang="fr-FR" sz="2000" dirty="0" err="1">
                  <a:solidFill>
                    <a:schemeClr val="accent2"/>
                  </a:solidFill>
                </a:rPr>
                <a:t>will</a:t>
              </a:r>
              <a:r>
                <a:rPr lang="fr-FR" sz="2000" dirty="0">
                  <a:solidFill>
                    <a:schemeClr val="accent2"/>
                  </a:solidFill>
                </a:rPr>
                <a:t> </a:t>
              </a:r>
              <a:r>
                <a:rPr lang="fr-FR" sz="2000" dirty="0" err="1">
                  <a:solidFill>
                    <a:schemeClr val="accent2"/>
                  </a:solidFill>
                </a:rPr>
                <a:t>be</a:t>
              </a:r>
              <a:r>
                <a:rPr lang="fr-FR" sz="2000" dirty="0">
                  <a:solidFill>
                    <a:schemeClr val="accent2"/>
                  </a:solidFill>
                </a:rPr>
                <a:t> </a:t>
              </a:r>
              <a:r>
                <a:rPr lang="fr-FR" sz="2000" dirty="0" err="1">
                  <a:solidFill>
                    <a:schemeClr val="accent2"/>
                  </a:solidFill>
                </a:rPr>
                <a:t>used</a:t>
              </a:r>
              <a:r>
                <a:rPr lang="fr-FR" sz="2000" dirty="0">
                  <a:solidFill>
                    <a:schemeClr val="accent2"/>
                  </a:solidFill>
                </a:rPr>
                <a:t> in case </a:t>
              </a:r>
              <a:r>
                <a:rPr lang="fr-FR" sz="2000" dirty="0" err="1">
                  <a:solidFill>
                    <a:schemeClr val="accent2"/>
                  </a:solidFill>
                </a:rPr>
                <a:t>your</a:t>
              </a:r>
              <a:r>
                <a:rPr lang="fr-FR" sz="2000" dirty="0">
                  <a:solidFill>
                    <a:schemeClr val="accent2"/>
                  </a:solidFill>
                </a:rPr>
                <a:t> </a:t>
              </a:r>
              <a:r>
                <a:rPr lang="fr-FR" sz="2000" dirty="0" err="1">
                  <a:solidFill>
                    <a:schemeClr val="accent2"/>
                  </a:solidFill>
                </a:rPr>
                <a:t>work</a:t>
              </a:r>
              <a:r>
                <a:rPr lang="fr-FR" sz="2000" dirty="0">
                  <a:solidFill>
                    <a:schemeClr val="accent2"/>
                  </a:solidFill>
                </a:rPr>
                <a:t> </a:t>
              </a:r>
              <a:r>
                <a:rPr lang="fr-FR" sz="2000" dirty="0" err="1">
                  <a:solidFill>
                    <a:schemeClr val="accent2"/>
                  </a:solidFill>
                </a:rPr>
                <a:t>is</a:t>
              </a:r>
              <a:r>
                <a:rPr lang="fr-FR" sz="2000" dirty="0">
                  <a:solidFill>
                    <a:schemeClr val="accent2"/>
                  </a:solidFill>
                </a:rPr>
                <a:t> </a:t>
              </a:r>
              <a:r>
                <a:rPr lang="fr-FR" sz="2000" dirty="0" err="1">
                  <a:solidFill>
                    <a:schemeClr val="accent2"/>
                  </a:solidFill>
                </a:rPr>
                <a:t>published</a:t>
              </a:r>
              <a:r>
                <a:rPr lang="fr-FR" sz="2000" dirty="0">
                  <a:solidFill>
                    <a:schemeClr val="accent2"/>
                  </a:solidFill>
                </a:rPr>
                <a:t> on the </a:t>
              </a:r>
              <a:r>
                <a:rPr lang="fr-FR" sz="2000" dirty="0" err="1">
                  <a:solidFill>
                    <a:schemeClr val="accent2"/>
                  </a:solidFill>
                </a:rPr>
                <a:t>website</a:t>
              </a:r>
              <a:endParaRPr lang="fr-FR" sz="2000" dirty="0">
                <a:solidFill>
                  <a:schemeClr val="accent2"/>
                </a:solidFill>
              </a:endParaRPr>
            </a:p>
          </p:txBody>
        </p:sp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3BD95A4C-24A9-BC9F-83D1-C74D863AE265}"/>
                </a:ext>
              </a:extLst>
            </p:cNvPr>
            <p:cNvSpPr/>
            <p:nvPr/>
          </p:nvSpPr>
          <p:spPr>
            <a:xfrm rot="13417850">
              <a:off x="394506" y="3176634"/>
              <a:ext cx="2336503" cy="2058432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256695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F74621-898A-1E48-F307-E850560031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D49670B-C07C-CEB0-59FB-15FCCC1AEB0F}"/>
              </a:ext>
            </a:extLst>
          </p:cNvPr>
          <p:cNvSpPr txBox="1"/>
          <p:nvPr/>
        </p:nvSpPr>
        <p:spPr>
          <a:xfrm>
            <a:off x="315686" y="1273629"/>
            <a:ext cx="11560628" cy="1280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200" dirty="0">
                <a:solidFill>
                  <a:schemeClr val="accent2"/>
                </a:solidFill>
                <a:ea typeface="Times New Roman" panose="02020603050405020304" pitchFamily="18" charset="0"/>
              </a:rPr>
              <a:t>The </a:t>
            </a:r>
            <a:r>
              <a:rPr lang="en-GB" sz="2200" b="1" dirty="0">
                <a:solidFill>
                  <a:schemeClr val="accent2"/>
                </a:solidFill>
                <a:ea typeface="Times New Roman" panose="02020603050405020304" pitchFamily="18" charset="0"/>
              </a:rPr>
              <a:t>Cases and resources section of PVI</a:t>
            </a:r>
            <a:r>
              <a:rPr lang="en-GB" sz="2200" dirty="0">
                <a:solidFill>
                  <a:schemeClr val="accent2"/>
                </a:solidFill>
                <a:ea typeface="Times New Roman" panose="02020603050405020304" pitchFamily="18" charset="0"/>
              </a:rPr>
              <a:t> hosts a selection of clinical cases </a:t>
            </a:r>
            <a:br>
              <a:rPr lang="en-GB" sz="2200" dirty="0">
                <a:solidFill>
                  <a:schemeClr val="accent2"/>
                </a:solidFill>
                <a:ea typeface="Times New Roman" panose="02020603050405020304" pitchFamily="18" charset="0"/>
              </a:rPr>
            </a:br>
            <a:r>
              <a:rPr lang="en-GB" sz="2200" dirty="0">
                <a:solidFill>
                  <a:schemeClr val="accent2"/>
                </a:solidFill>
                <a:ea typeface="Times New Roman" panose="02020603050405020304" pitchFamily="18" charset="0"/>
              </a:rPr>
              <a:t>provided by experts in vascular and endovascular techniques to share and discuss </a:t>
            </a:r>
            <a:br>
              <a:rPr lang="en-GB" sz="2200" dirty="0">
                <a:solidFill>
                  <a:schemeClr val="accent2"/>
                </a:solidFill>
                <a:ea typeface="Times New Roman" panose="02020603050405020304" pitchFamily="18" charset="0"/>
              </a:rPr>
            </a:br>
            <a:r>
              <a:rPr lang="en-GB" sz="2200" dirty="0">
                <a:solidFill>
                  <a:schemeClr val="accent2"/>
                </a:solidFill>
                <a:ea typeface="Times New Roman" panose="02020603050405020304" pitchFamily="18" charset="0"/>
              </a:rPr>
              <a:t>their experience with their peers.</a:t>
            </a:r>
            <a:endParaRPr lang="en-GB" sz="2200" dirty="0">
              <a:solidFill>
                <a:schemeClr val="accent2"/>
              </a:solidFill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245EE633-307F-4E2E-8018-CC52D352C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Some examples from the PVI website</a:t>
            </a:r>
            <a:endParaRPr lang="fr-FR" sz="40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437298-E136-7E9B-FFD5-9067462CA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61F19-6D3C-469B-8817-20E1B17C6846}" type="slidenum">
              <a:rPr lang="fr-FR" smtClean="0"/>
              <a:t>9</a:t>
            </a:fld>
            <a:endParaRPr lang="fr-FR" dirty="0"/>
          </a:p>
        </p:txBody>
      </p:sp>
      <p:pic>
        <p:nvPicPr>
          <p:cNvPr id="5" name="Image 4" descr="Une image contenant texte, Appareils électroniques, capture d’écran, logiciel&#10;&#10;Le contenu généré par l’IA peut être incorrect.">
            <a:extLst>
              <a:ext uri="{FF2B5EF4-FFF2-40B4-BE49-F238E27FC236}">
                <a16:creationId xmlns:a16="http://schemas.microsoft.com/office/drawing/2014/main" id="{66ED0E60-1FF4-C34A-B153-51CF9DA06A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571" b="66741"/>
          <a:stretch>
            <a:fillRect/>
          </a:stretch>
        </p:blipFill>
        <p:spPr>
          <a:xfrm>
            <a:off x="2175126" y="3017337"/>
            <a:ext cx="7841748" cy="3383463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EDFD80B0-B09A-9FBE-E0A6-E71C7A4B1254}"/>
              </a:ext>
            </a:extLst>
          </p:cNvPr>
          <p:cNvSpPr txBox="1"/>
          <p:nvPr/>
        </p:nvSpPr>
        <p:spPr>
          <a:xfrm>
            <a:off x="3474930" y="2553723"/>
            <a:ext cx="52421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chemeClr val="accent2"/>
                </a:solidFill>
                <a:hlinkClick r:id="rId4"/>
              </a:rPr>
              <a:t>Cases and </a:t>
            </a:r>
            <a:r>
              <a:rPr lang="fr-FR" sz="2000" b="1" dirty="0" err="1">
                <a:solidFill>
                  <a:schemeClr val="accent2"/>
                </a:solidFill>
                <a:hlinkClick r:id="rId4"/>
              </a:rPr>
              <a:t>resources</a:t>
            </a:r>
            <a:r>
              <a:rPr lang="fr-FR" sz="2000" b="1" dirty="0">
                <a:solidFill>
                  <a:schemeClr val="accent2"/>
                </a:solidFill>
                <a:hlinkClick r:id="rId4"/>
              </a:rPr>
              <a:t> in </a:t>
            </a:r>
            <a:r>
              <a:rPr lang="fr-FR" sz="2000" b="1" dirty="0" err="1">
                <a:solidFill>
                  <a:schemeClr val="accent2"/>
                </a:solidFill>
                <a:hlinkClick r:id="rId4"/>
              </a:rPr>
              <a:t>vascular</a:t>
            </a:r>
            <a:r>
              <a:rPr lang="fr-FR" sz="2000" b="1" dirty="0">
                <a:solidFill>
                  <a:schemeClr val="accent2"/>
                </a:solidFill>
                <a:hlinkClick r:id="rId4"/>
              </a:rPr>
              <a:t> techniques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74208741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 2013 – 2022">
  <a:themeElements>
    <a:clrScheme name="PVI">
      <a:dk1>
        <a:sysClr val="windowText" lastClr="000000"/>
      </a:dk1>
      <a:lt1>
        <a:sysClr val="window" lastClr="FFFFFF"/>
      </a:lt1>
      <a:dk2>
        <a:srgbClr val="093B40"/>
      </a:dk2>
      <a:lt2>
        <a:srgbClr val="DCF0EF"/>
      </a:lt2>
      <a:accent1>
        <a:srgbClr val="1BB0BF"/>
      </a:accent1>
      <a:accent2>
        <a:srgbClr val="093B40"/>
      </a:accent2>
      <a:accent3>
        <a:srgbClr val="DCF0EF"/>
      </a:accent3>
      <a:accent4>
        <a:srgbClr val="BFA708"/>
      </a:accent4>
      <a:accent5>
        <a:srgbClr val="835E57"/>
      </a:accent5>
      <a:accent6>
        <a:srgbClr val="D7C8D3"/>
      </a:accent6>
      <a:hlink>
        <a:srgbClr val="1BB0BF"/>
      </a:hlink>
      <a:folHlink>
        <a:srgbClr val="158793"/>
      </a:folHlink>
    </a:clrScheme>
    <a:fontScheme name="Personnalisé 2">
      <a:majorFont>
        <a:latin typeface="Poppins SemiBold"/>
        <a:ea typeface=""/>
        <a:cs typeface=""/>
      </a:majorFont>
      <a:minorFont>
        <a:latin typeface="Roboto"/>
        <a:ea typeface=""/>
        <a:cs typeface=""/>
      </a:minorFont>
    </a:fontScheme>
    <a:fmtScheme name="Thème Office 2013 –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1501</TotalTime>
  <Words>989</Words>
  <Application>Microsoft Macintosh PowerPoint</Application>
  <PresentationFormat>Grand écran</PresentationFormat>
  <Paragraphs>128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9" baseType="lpstr">
      <vt:lpstr>Aptos</vt:lpstr>
      <vt:lpstr>Arial</vt:lpstr>
      <vt:lpstr>Calibri</vt:lpstr>
      <vt:lpstr>Poppins SemiBold</vt:lpstr>
      <vt:lpstr>Roboto</vt:lpstr>
      <vt:lpstr>Times New Roman</vt:lpstr>
      <vt:lpstr>Wingdings</vt:lpstr>
      <vt:lpstr>Thème Office 2013 – 2022</vt:lpstr>
      <vt:lpstr>Présentation PowerPoint</vt:lpstr>
      <vt:lpstr>General information</vt:lpstr>
      <vt:lpstr>General information</vt:lpstr>
      <vt:lpstr>Anatomy of the case</vt:lpstr>
      <vt:lpstr>Technical requirements</vt:lpstr>
      <vt:lpstr>PVI Themes and related topics</vt:lpstr>
      <vt:lpstr>Tips &amp; tricks for the author</vt:lpstr>
      <vt:lpstr>Tips &amp; tricks for the author</vt:lpstr>
      <vt:lpstr>Some examples from the PVI website</vt:lpstr>
      <vt:lpstr>Publication on the PVI website: workflow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Karine LOPEZ</dc:creator>
  <cp:lastModifiedBy>Veronique FOLLET-COUGNON</cp:lastModifiedBy>
  <cp:revision>50</cp:revision>
  <dcterms:created xsi:type="dcterms:W3CDTF">2022-10-06T08:55:09Z</dcterms:created>
  <dcterms:modified xsi:type="dcterms:W3CDTF">2026-03-16T11:01:16Z</dcterms:modified>
</cp:coreProperties>
</file>